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2" r:id="rId7"/>
    <p:sldId id="263" r:id="rId8"/>
    <p:sldId id="264" r:id="rId9"/>
    <p:sldId id="265" r:id="rId10"/>
    <p:sldId id="272" r:id="rId11"/>
    <p:sldId id="268" r:id="rId12"/>
    <p:sldId id="274" r:id="rId13"/>
    <p:sldId id="260" r:id="rId14"/>
    <p:sldId id="273" r:id="rId15"/>
    <p:sldId id="266" r:id="rId16"/>
    <p:sldId id="275" r:id="rId17"/>
    <p:sldId id="267" r:id="rId18"/>
    <p:sldId id="276" r:id="rId19"/>
    <p:sldId id="269" r:id="rId20"/>
    <p:sldId id="270" r:id="rId21"/>
    <p:sldId id="271" r:id="rId22"/>
    <p:sldId id="277"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7A3EEF9-3C6E-4C50-8474-F6B6D2EF01F7}" v="12" dt="2019-03-04T06:22:42.2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y Hohler" userId="6749467415cdbea7" providerId="LiveId" clId="{47A3EEF9-3C6E-4C50-8474-F6B6D2EF01F7}"/>
    <pc:docChg chg="undo redo custSel mod modSld">
      <pc:chgData name="Lucy Hohler" userId="6749467415cdbea7" providerId="LiveId" clId="{47A3EEF9-3C6E-4C50-8474-F6B6D2EF01F7}" dt="2019-03-04T06:30:11.055" v="113" actId="20577"/>
      <pc:docMkLst>
        <pc:docMk/>
      </pc:docMkLst>
      <pc:sldChg chg="addSp delSp modSp">
        <pc:chgData name="Lucy Hohler" userId="6749467415cdbea7" providerId="LiveId" clId="{47A3EEF9-3C6E-4C50-8474-F6B6D2EF01F7}" dt="2019-03-04T06:13:21.015" v="85" actId="1076"/>
        <pc:sldMkLst>
          <pc:docMk/>
          <pc:sldMk cId="614158830" sldId="262"/>
        </pc:sldMkLst>
        <pc:picChg chg="add mod">
          <ac:chgData name="Lucy Hohler" userId="6749467415cdbea7" providerId="LiveId" clId="{47A3EEF9-3C6E-4C50-8474-F6B6D2EF01F7}" dt="2019-03-04T06:13:21.015" v="85" actId="1076"/>
          <ac:picMkLst>
            <pc:docMk/>
            <pc:sldMk cId="614158830" sldId="262"/>
            <ac:picMk id="6" creationId="{0E539C7F-570A-4E27-A6E3-E8D4F4EBDC92}"/>
          </ac:picMkLst>
        </pc:picChg>
        <pc:picChg chg="del">
          <ac:chgData name="Lucy Hohler" userId="6749467415cdbea7" providerId="LiveId" clId="{47A3EEF9-3C6E-4C50-8474-F6B6D2EF01F7}" dt="2019-03-04T05:13:38.051" v="0" actId="478"/>
          <ac:picMkLst>
            <pc:docMk/>
            <pc:sldMk cId="614158830" sldId="262"/>
            <ac:picMk id="6" creationId="{F8CFE195-3B11-4970-BDEC-B4F570467F0B}"/>
          </ac:picMkLst>
        </pc:picChg>
        <pc:picChg chg="add del mod">
          <ac:chgData name="Lucy Hohler" userId="6749467415cdbea7" providerId="LiveId" clId="{47A3EEF9-3C6E-4C50-8474-F6B6D2EF01F7}" dt="2019-03-04T05:15:33.118" v="4" actId="478"/>
          <ac:picMkLst>
            <pc:docMk/>
            <pc:sldMk cId="614158830" sldId="262"/>
            <ac:picMk id="7" creationId="{706C7913-D08C-41D7-ACC6-069BC4EF9EA1}"/>
          </ac:picMkLst>
        </pc:picChg>
        <pc:picChg chg="add del mod">
          <ac:chgData name="Lucy Hohler" userId="6749467415cdbea7" providerId="LiveId" clId="{47A3EEF9-3C6E-4C50-8474-F6B6D2EF01F7}" dt="2019-03-04T06:12:30.796" v="82" actId="478"/>
          <ac:picMkLst>
            <pc:docMk/>
            <pc:sldMk cId="614158830" sldId="262"/>
            <ac:picMk id="9" creationId="{F477F29B-2673-4A0B-BC14-6B00B465E02D}"/>
          </ac:picMkLst>
        </pc:picChg>
      </pc:sldChg>
      <pc:sldChg chg="addSp delSp modSp">
        <pc:chgData name="Lucy Hohler" userId="6749467415cdbea7" providerId="LiveId" clId="{47A3EEF9-3C6E-4C50-8474-F6B6D2EF01F7}" dt="2019-03-04T06:23:51.047" v="102" actId="1076"/>
        <pc:sldMkLst>
          <pc:docMk/>
          <pc:sldMk cId="661993216" sldId="266"/>
        </pc:sldMkLst>
        <pc:spChg chg="mod">
          <ac:chgData name="Lucy Hohler" userId="6749467415cdbea7" providerId="LiveId" clId="{47A3EEF9-3C6E-4C50-8474-F6B6D2EF01F7}" dt="2019-03-04T05:48:35.479" v="67" actId="26606"/>
          <ac:spMkLst>
            <pc:docMk/>
            <pc:sldMk cId="661993216" sldId="266"/>
            <ac:spMk id="2" creationId="{AB06F0C7-7581-4E51-B7DD-28F30A357E65}"/>
          </ac:spMkLst>
        </pc:spChg>
        <pc:spChg chg="del">
          <ac:chgData name="Lucy Hohler" userId="6749467415cdbea7" providerId="LiveId" clId="{47A3EEF9-3C6E-4C50-8474-F6B6D2EF01F7}" dt="2019-03-04T05:41:17.448" v="47" actId="26606"/>
          <ac:spMkLst>
            <pc:docMk/>
            <pc:sldMk cId="661993216" sldId="266"/>
            <ac:spMk id="39" creationId="{A84F153B-2093-4171-BD2D-1631695C9B80}"/>
          </ac:spMkLst>
        </pc:spChg>
        <pc:spChg chg="del">
          <ac:chgData name="Lucy Hohler" userId="6749467415cdbea7" providerId="LiveId" clId="{47A3EEF9-3C6E-4C50-8474-F6B6D2EF01F7}" dt="2019-03-04T05:41:17.448" v="47" actId="26606"/>
          <ac:spMkLst>
            <pc:docMk/>
            <pc:sldMk cId="661993216" sldId="266"/>
            <ac:spMk id="41" creationId="{DB5BC99D-7BEA-4F13-B82B-A956E2D097CA}"/>
          </ac:spMkLst>
        </pc:spChg>
        <pc:spChg chg="del">
          <ac:chgData name="Lucy Hohler" userId="6749467415cdbea7" providerId="LiveId" clId="{47A3EEF9-3C6E-4C50-8474-F6B6D2EF01F7}" dt="2019-03-04T05:41:17.448" v="47" actId="26606"/>
          <ac:spMkLst>
            <pc:docMk/>
            <pc:sldMk cId="661993216" sldId="266"/>
            <ac:spMk id="43" creationId="{1B455F04-9A6D-49DF-9621-6DF22CCA6938}"/>
          </ac:spMkLst>
        </pc:spChg>
        <pc:spChg chg="del">
          <ac:chgData name="Lucy Hohler" userId="6749467415cdbea7" providerId="LiveId" clId="{47A3EEF9-3C6E-4C50-8474-F6B6D2EF01F7}" dt="2019-03-04T05:41:17.448" v="47" actId="26606"/>
          <ac:spMkLst>
            <pc:docMk/>
            <pc:sldMk cId="661993216" sldId="266"/>
            <ac:spMk id="73" creationId="{CF8EF48D-8F1D-45F5-9D9A-4AAA111172F9}"/>
          </ac:spMkLst>
        </pc:spChg>
        <pc:spChg chg="del">
          <ac:chgData name="Lucy Hohler" userId="6749467415cdbea7" providerId="LiveId" clId="{47A3EEF9-3C6E-4C50-8474-F6B6D2EF01F7}" dt="2019-03-04T05:41:17.448" v="47" actId="26606"/>
          <ac:spMkLst>
            <pc:docMk/>
            <pc:sldMk cId="661993216" sldId="266"/>
            <ac:spMk id="75" creationId="{890DC8CE-E8B8-45FA-AE4B-92A8B8F99405}"/>
          </ac:spMkLst>
        </pc:spChg>
        <pc:spChg chg="del">
          <ac:chgData name="Lucy Hohler" userId="6749467415cdbea7" providerId="LiveId" clId="{47A3EEF9-3C6E-4C50-8474-F6B6D2EF01F7}" dt="2019-03-04T05:41:17.448" v="47" actId="26606"/>
          <ac:spMkLst>
            <pc:docMk/>
            <pc:sldMk cId="661993216" sldId="266"/>
            <ac:spMk id="77" creationId="{B122FD83-8BC3-477C-BCBB-A1A45057918A}"/>
          </ac:spMkLst>
        </pc:spChg>
        <pc:spChg chg="add del">
          <ac:chgData name="Lucy Hohler" userId="6749467415cdbea7" providerId="LiveId" clId="{47A3EEF9-3C6E-4C50-8474-F6B6D2EF01F7}" dt="2019-03-04T05:48:35.479" v="67" actId="26606"/>
          <ac:spMkLst>
            <pc:docMk/>
            <pc:sldMk cId="661993216" sldId="266"/>
            <ac:spMk id="151" creationId="{A84F153B-2093-4171-BD2D-1631695C9B80}"/>
          </ac:spMkLst>
        </pc:spChg>
        <pc:spChg chg="add del">
          <ac:chgData name="Lucy Hohler" userId="6749467415cdbea7" providerId="LiveId" clId="{47A3EEF9-3C6E-4C50-8474-F6B6D2EF01F7}" dt="2019-03-04T05:48:35.479" v="67" actId="26606"/>
          <ac:spMkLst>
            <pc:docMk/>
            <pc:sldMk cId="661993216" sldId="266"/>
            <ac:spMk id="153" creationId="{DB5BC99D-7BEA-4F13-B82B-A956E2D097CA}"/>
          </ac:spMkLst>
        </pc:spChg>
        <pc:spChg chg="add del">
          <ac:chgData name="Lucy Hohler" userId="6749467415cdbea7" providerId="LiveId" clId="{47A3EEF9-3C6E-4C50-8474-F6B6D2EF01F7}" dt="2019-03-04T05:48:35.479" v="67" actId="26606"/>
          <ac:spMkLst>
            <pc:docMk/>
            <pc:sldMk cId="661993216" sldId="266"/>
            <ac:spMk id="155" creationId="{1B455F04-9A6D-49DF-9621-6DF22CCA6938}"/>
          </ac:spMkLst>
        </pc:spChg>
        <pc:spChg chg="add del">
          <ac:chgData name="Lucy Hohler" userId="6749467415cdbea7" providerId="LiveId" clId="{47A3EEF9-3C6E-4C50-8474-F6B6D2EF01F7}" dt="2019-03-04T05:48:35.479" v="67" actId="26606"/>
          <ac:spMkLst>
            <pc:docMk/>
            <pc:sldMk cId="661993216" sldId="266"/>
            <ac:spMk id="185" creationId="{CF8EF48D-8F1D-45F5-9D9A-4AAA111172F9}"/>
          </ac:spMkLst>
        </pc:spChg>
        <pc:spChg chg="add del">
          <ac:chgData name="Lucy Hohler" userId="6749467415cdbea7" providerId="LiveId" clId="{47A3EEF9-3C6E-4C50-8474-F6B6D2EF01F7}" dt="2019-03-04T05:48:35.479" v="67" actId="26606"/>
          <ac:spMkLst>
            <pc:docMk/>
            <pc:sldMk cId="661993216" sldId="266"/>
            <ac:spMk id="187" creationId="{890DC8CE-E8B8-45FA-AE4B-92A8B8F99405}"/>
          </ac:spMkLst>
        </pc:spChg>
        <pc:spChg chg="add del">
          <ac:chgData name="Lucy Hohler" userId="6749467415cdbea7" providerId="LiveId" clId="{47A3EEF9-3C6E-4C50-8474-F6B6D2EF01F7}" dt="2019-03-04T05:48:35.479" v="67" actId="26606"/>
          <ac:spMkLst>
            <pc:docMk/>
            <pc:sldMk cId="661993216" sldId="266"/>
            <ac:spMk id="189" creationId="{B122FD83-8BC3-477C-BCBB-A1A45057918A}"/>
          </ac:spMkLst>
        </pc:spChg>
        <pc:spChg chg="add del">
          <ac:chgData name="Lucy Hohler" userId="6749467415cdbea7" providerId="LiveId" clId="{47A3EEF9-3C6E-4C50-8474-F6B6D2EF01F7}" dt="2019-03-04T05:47:58.759" v="55" actId="26606"/>
          <ac:spMkLst>
            <pc:docMk/>
            <pc:sldMk cId="661993216" sldId="266"/>
            <ac:spMk id="222" creationId="{A84F153B-2093-4171-BD2D-1631695C9B80}"/>
          </ac:spMkLst>
        </pc:spChg>
        <pc:spChg chg="add del">
          <ac:chgData name="Lucy Hohler" userId="6749467415cdbea7" providerId="LiveId" clId="{47A3EEF9-3C6E-4C50-8474-F6B6D2EF01F7}" dt="2019-03-04T05:47:58.759" v="55" actId="26606"/>
          <ac:spMkLst>
            <pc:docMk/>
            <pc:sldMk cId="661993216" sldId="266"/>
            <ac:spMk id="224" creationId="{DB5BC99D-7BEA-4F13-B82B-A956E2D097CA}"/>
          </ac:spMkLst>
        </pc:spChg>
        <pc:spChg chg="add del">
          <ac:chgData name="Lucy Hohler" userId="6749467415cdbea7" providerId="LiveId" clId="{47A3EEF9-3C6E-4C50-8474-F6B6D2EF01F7}" dt="2019-03-04T05:47:58.759" v="55" actId="26606"/>
          <ac:spMkLst>
            <pc:docMk/>
            <pc:sldMk cId="661993216" sldId="266"/>
            <ac:spMk id="226" creationId="{818F2374-3748-4C79-88A1-6C18A6417D00}"/>
          </ac:spMkLst>
        </pc:spChg>
        <pc:spChg chg="add del">
          <ac:chgData name="Lucy Hohler" userId="6749467415cdbea7" providerId="LiveId" clId="{47A3EEF9-3C6E-4C50-8474-F6B6D2EF01F7}" dt="2019-03-04T05:47:58.759" v="55" actId="26606"/>
          <ac:spMkLst>
            <pc:docMk/>
            <pc:sldMk cId="661993216" sldId="266"/>
            <ac:spMk id="256" creationId="{696D3F72-8C35-4823-B4C2-EA22DEB787BA}"/>
          </ac:spMkLst>
        </pc:spChg>
        <pc:spChg chg="add del">
          <ac:chgData name="Lucy Hohler" userId="6749467415cdbea7" providerId="LiveId" clId="{47A3EEF9-3C6E-4C50-8474-F6B6D2EF01F7}" dt="2019-03-04T05:47:58.759" v="55" actId="26606"/>
          <ac:spMkLst>
            <pc:docMk/>
            <pc:sldMk cId="661993216" sldId="266"/>
            <ac:spMk id="258" creationId="{BA7E4741-64AE-4E47-91DE-32CFD0FFE3A6}"/>
          </ac:spMkLst>
        </pc:spChg>
        <pc:spChg chg="add del">
          <ac:chgData name="Lucy Hohler" userId="6749467415cdbea7" providerId="LiveId" clId="{47A3EEF9-3C6E-4C50-8474-F6B6D2EF01F7}" dt="2019-03-04T05:48:02.474" v="57" actId="26606"/>
          <ac:spMkLst>
            <pc:docMk/>
            <pc:sldMk cId="661993216" sldId="266"/>
            <ac:spMk id="260" creationId="{1815103A-023C-4D1A-88A0-AEF82107BBAB}"/>
          </ac:spMkLst>
        </pc:spChg>
        <pc:spChg chg="add del">
          <ac:chgData name="Lucy Hohler" userId="6749467415cdbea7" providerId="LiveId" clId="{47A3EEF9-3C6E-4C50-8474-F6B6D2EF01F7}" dt="2019-03-04T05:48:02.474" v="57" actId="26606"/>
          <ac:spMkLst>
            <pc:docMk/>
            <pc:sldMk cId="661993216" sldId="266"/>
            <ac:spMk id="263" creationId="{A84F153B-2093-4171-BD2D-1631695C9B80}"/>
          </ac:spMkLst>
        </pc:spChg>
        <pc:spChg chg="add del">
          <ac:chgData name="Lucy Hohler" userId="6749467415cdbea7" providerId="LiveId" clId="{47A3EEF9-3C6E-4C50-8474-F6B6D2EF01F7}" dt="2019-03-04T05:48:02.474" v="57" actId="26606"/>
          <ac:spMkLst>
            <pc:docMk/>
            <pc:sldMk cId="661993216" sldId="266"/>
            <ac:spMk id="264" creationId="{DB5BC99D-7BEA-4F13-B82B-A956E2D097CA}"/>
          </ac:spMkLst>
        </pc:spChg>
        <pc:spChg chg="add del">
          <ac:chgData name="Lucy Hohler" userId="6749467415cdbea7" providerId="LiveId" clId="{47A3EEF9-3C6E-4C50-8474-F6B6D2EF01F7}" dt="2019-03-04T05:48:02.474" v="57" actId="26606"/>
          <ac:spMkLst>
            <pc:docMk/>
            <pc:sldMk cId="661993216" sldId="266"/>
            <ac:spMk id="265" creationId="{C4CB49D4-05D6-4A45-B68C-BA3CC7C6A1F4}"/>
          </ac:spMkLst>
        </pc:spChg>
        <pc:spChg chg="add del">
          <ac:chgData name="Lucy Hohler" userId="6749467415cdbea7" providerId="LiveId" clId="{47A3EEF9-3C6E-4C50-8474-F6B6D2EF01F7}" dt="2019-03-04T05:48:02.474" v="57" actId="26606"/>
          <ac:spMkLst>
            <pc:docMk/>
            <pc:sldMk cId="661993216" sldId="266"/>
            <ac:spMk id="268" creationId="{EC8320B5-CAB9-49E3-8A48-56568780DE96}"/>
          </ac:spMkLst>
        </pc:spChg>
        <pc:spChg chg="add del">
          <ac:chgData name="Lucy Hohler" userId="6749467415cdbea7" providerId="LiveId" clId="{47A3EEF9-3C6E-4C50-8474-F6B6D2EF01F7}" dt="2019-03-04T05:48:02.474" v="57" actId="26606"/>
          <ac:spMkLst>
            <pc:docMk/>
            <pc:sldMk cId="661993216" sldId="266"/>
            <ac:spMk id="269" creationId="{380920EC-9B6D-4CD1-8A60-10E00BF3D421}"/>
          </ac:spMkLst>
        </pc:spChg>
        <pc:spChg chg="add del">
          <ac:chgData name="Lucy Hohler" userId="6749467415cdbea7" providerId="LiveId" clId="{47A3EEF9-3C6E-4C50-8474-F6B6D2EF01F7}" dt="2019-03-04T05:48:09.177" v="59" actId="26606"/>
          <ac:spMkLst>
            <pc:docMk/>
            <pc:sldMk cId="661993216" sldId="266"/>
            <ac:spMk id="273" creationId="{05C469C2-FE8F-491E-9139-7E7F8BB38179}"/>
          </ac:spMkLst>
        </pc:spChg>
        <pc:spChg chg="add del">
          <ac:chgData name="Lucy Hohler" userId="6749467415cdbea7" providerId="LiveId" clId="{47A3EEF9-3C6E-4C50-8474-F6B6D2EF01F7}" dt="2019-03-04T05:48:09.177" v="59" actId="26606"/>
          <ac:spMkLst>
            <pc:docMk/>
            <pc:sldMk cId="661993216" sldId="266"/>
            <ac:spMk id="274" creationId="{6538C979-F14E-4C6B-BE04-38CC5D7C13B5}"/>
          </ac:spMkLst>
        </pc:spChg>
        <pc:spChg chg="add del">
          <ac:chgData name="Lucy Hohler" userId="6749467415cdbea7" providerId="LiveId" clId="{47A3EEF9-3C6E-4C50-8474-F6B6D2EF01F7}" dt="2019-03-04T05:48:15.151" v="61" actId="26606"/>
          <ac:spMkLst>
            <pc:docMk/>
            <pc:sldMk cId="661993216" sldId="266"/>
            <ac:spMk id="278" creationId="{A84F153B-2093-4171-BD2D-1631695C9B80}"/>
          </ac:spMkLst>
        </pc:spChg>
        <pc:spChg chg="add del">
          <ac:chgData name="Lucy Hohler" userId="6749467415cdbea7" providerId="LiveId" clId="{47A3EEF9-3C6E-4C50-8474-F6B6D2EF01F7}" dt="2019-03-04T05:48:15.151" v="61" actId="26606"/>
          <ac:spMkLst>
            <pc:docMk/>
            <pc:sldMk cId="661993216" sldId="266"/>
            <ac:spMk id="279" creationId="{DB5BC99D-7BEA-4F13-B82B-A956E2D097CA}"/>
          </ac:spMkLst>
        </pc:spChg>
        <pc:spChg chg="add del">
          <ac:chgData name="Lucy Hohler" userId="6749467415cdbea7" providerId="LiveId" clId="{47A3EEF9-3C6E-4C50-8474-F6B6D2EF01F7}" dt="2019-03-04T05:48:17.793" v="63" actId="26606"/>
          <ac:spMkLst>
            <pc:docMk/>
            <pc:sldMk cId="661993216" sldId="266"/>
            <ac:spMk id="283" creationId="{A84F153B-2093-4171-BD2D-1631695C9B80}"/>
          </ac:spMkLst>
        </pc:spChg>
        <pc:spChg chg="add del">
          <ac:chgData name="Lucy Hohler" userId="6749467415cdbea7" providerId="LiveId" clId="{47A3EEF9-3C6E-4C50-8474-F6B6D2EF01F7}" dt="2019-03-04T05:48:17.793" v="63" actId="26606"/>
          <ac:spMkLst>
            <pc:docMk/>
            <pc:sldMk cId="661993216" sldId="266"/>
            <ac:spMk id="284" creationId="{DB5BC99D-7BEA-4F13-B82B-A956E2D097CA}"/>
          </ac:spMkLst>
        </pc:spChg>
        <pc:spChg chg="add del">
          <ac:chgData name="Lucy Hohler" userId="6749467415cdbea7" providerId="LiveId" clId="{47A3EEF9-3C6E-4C50-8474-F6B6D2EF01F7}" dt="2019-03-04T05:48:17.793" v="63" actId="26606"/>
          <ac:spMkLst>
            <pc:docMk/>
            <pc:sldMk cId="661993216" sldId="266"/>
            <ac:spMk id="285" creationId="{818F2374-3748-4C79-88A1-6C18A6417D00}"/>
          </ac:spMkLst>
        </pc:spChg>
        <pc:spChg chg="add del">
          <ac:chgData name="Lucy Hohler" userId="6749467415cdbea7" providerId="LiveId" clId="{47A3EEF9-3C6E-4C50-8474-F6B6D2EF01F7}" dt="2019-03-04T05:48:17.793" v="63" actId="26606"/>
          <ac:spMkLst>
            <pc:docMk/>
            <pc:sldMk cId="661993216" sldId="266"/>
            <ac:spMk id="288" creationId="{696D3F72-8C35-4823-B4C2-EA22DEB787BA}"/>
          </ac:spMkLst>
        </pc:spChg>
        <pc:spChg chg="add del">
          <ac:chgData name="Lucy Hohler" userId="6749467415cdbea7" providerId="LiveId" clId="{47A3EEF9-3C6E-4C50-8474-F6B6D2EF01F7}" dt="2019-03-04T05:48:17.793" v="63" actId="26606"/>
          <ac:spMkLst>
            <pc:docMk/>
            <pc:sldMk cId="661993216" sldId="266"/>
            <ac:spMk id="289" creationId="{BA7E4741-64AE-4E47-91DE-32CFD0FFE3A6}"/>
          </ac:spMkLst>
        </pc:spChg>
        <pc:spChg chg="add del">
          <ac:chgData name="Lucy Hohler" userId="6749467415cdbea7" providerId="LiveId" clId="{47A3EEF9-3C6E-4C50-8474-F6B6D2EF01F7}" dt="2019-03-04T05:48:19.966" v="65" actId="26606"/>
          <ac:spMkLst>
            <pc:docMk/>
            <pc:sldMk cId="661993216" sldId="266"/>
            <ac:spMk id="293" creationId="{A84F153B-2093-4171-BD2D-1631695C9B80}"/>
          </ac:spMkLst>
        </pc:spChg>
        <pc:spChg chg="add del">
          <ac:chgData name="Lucy Hohler" userId="6749467415cdbea7" providerId="LiveId" clId="{47A3EEF9-3C6E-4C50-8474-F6B6D2EF01F7}" dt="2019-03-04T05:48:19.966" v="65" actId="26606"/>
          <ac:spMkLst>
            <pc:docMk/>
            <pc:sldMk cId="661993216" sldId="266"/>
            <ac:spMk id="294" creationId="{DB5BC99D-7BEA-4F13-B82B-A956E2D097CA}"/>
          </ac:spMkLst>
        </pc:spChg>
        <pc:spChg chg="add del">
          <ac:chgData name="Lucy Hohler" userId="6749467415cdbea7" providerId="LiveId" clId="{47A3EEF9-3C6E-4C50-8474-F6B6D2EF01F7}" dt="2019-03-04T05:48:35.479" v="67" actId="26606"/>
          <ac:spMkLst>
            <pc:docMk/>
            <pc:sldMk cId="661993216" sldId="266"/>
            <ac:spMk id="298" creationId="{A84F153B-2093-4171-BD2D-1631695C9B80}"/>
          </ac:spMkLst>
        </pc:spChg>
        <pc:spChg chg="add del">
          <ac:chgData name="Lucy Hohler" userId="6749467415cdbea7" providerId="LiveId" clId="{47A3EEF9-3C6E-4C50-8474-F6B6D2EF01F7}" dt="2019-03-04T05:48:35.479" v="67" actId="26606"/>
          <ac:spMkLst>
            <pc:docMk/>
            <pc:sldMk cId="661993216" sldId="266"/>
            <ac:spMk id="299" creationId="{DB5BC99D-7BEA-4F13-B82B-A956E2D097CA}"/>
          </ac:spMkLst>
        </pc:spChg>
        <pc:spChg chg="add del">
          <ac:chgData name="Lucy Hohler" userId="6749467415cdbea7" providerId="LiveId" clId="{47A3EEF9-3C6E-4C50-8474-F6B6D2EF01F7}" dt="2019-03-04T05:48:35.479" v="67" actId="26606"/>
          <ac:spMkLst>
            <pc:docMk/>
            <pc:sldMk cId="661993216" sldId="266"/>
            <ac:spMk id="300" creationId="{818F2374-3748-4C79-88A1-6C18A6417D00}"/>
          </ac:spMkLst>
        </pc:spChg>
        <pc:spChg chg="add del">
          <ac:chgData name="Lucy Hohler" userId="6749467415cdbea7" providerId="LiveId" clId="{47A3EEF9-3C6E-4C50-8474-F6B6D2EF01F7}" dt="2019-03-04T05:48:35.479" v="67" actId="26606"/>
          <ac:spMkLst>
            <pc:docMk/>
            <pc:sldMk cId="661993216" sldId="266"/>
            <ac:spMk id="303" creationId="{696D3F72-8C35-4823-B4C2-EA22DEB787BA}"/>
          </ac:spMkLst>
        </pc:spChg>
        <pc:spChg chg="add del">
          <ac:chgData name="Lucy Hohler" userId="6749467415cdbea7" providerId="LiveId" clId="{47A3EEF9-3C6E-4C50-8474-F6B6D2EF01F7}" dt="2019-03-04T05:48:35.479" v="67" actId="26606"/>
          <ac:spMkLst>
            <pc:docMk/>
            <pc:sldMk cId="661993216" sldId="266"/>
            <ac:spMk id="304" creationId="{BA7E4741-64AE-4E47-91DE-32CFD0FFE3A6}"/>
          </ac:spMkLst>
        </pc:spChg>
        <pc:grpChg chg="del">
          <ac:chgData name="Lucy Hohler" userId="6749467415cdbea7" providerId="LiveId" clId="{47A3EEF9-3C6E-4C50-8474-F6B6D2EF01F7}" dt="2019-03-04T05:41:17.448" v="47" actId="26606"/>
          <ac:grpSpMkLst>
            <pc:docMk/>
            <pc:sldMk cId="661993216" sldId="266"/>
            <ac:grpSpMk id="11" creationId="{EB9B5B69-A297-4D2F-8B89-529DA8A273B2}"/>
          </ac:grpSpMkLst>
        </pc:grpChg>
        <pc:grpChg chg="del">
          <ac:chgData name="Lucy Hohler" userId="6749467415cdbea7" providerId="LiveId" clId="{47A3EEF9-3C6E-4C50-8474-F6B6D2EF01F7}" dt="2019-03-04T05:41:17.448" v="47" actId="26606"/>
          <ac:grpSpMkLst>
            <pc:docMk/>
            <pc:sldMk cId="661993216" sldId="266"/>
            <ac:grpSpMk id="25" creationId="{BC9C8D0D-644B-4B97-B83C-CC8E64361D44}"/>
          </ac:grpSpMkLst>
        </pc:grpChg>
        <pc:grpChg chg="del">
          <ac:chgData name="Lucy Hohler" userId="6749467415cdbea7" providerId="LiveId" clId="{47A3EEF9-3C6E-4C50-8474-F6B6D2EF01F7}" dt="2019-03-04T05:41:17.448" v="47" actId="26606"/>
          <ac:grpSpMkLst>
            <pc:docMk/>
            <pc:sldMk cId="661993216" sldId="266"/>
            <ac:grpSpMk id="45" creationId="{95F5081F-37E1-4651-A685-1D8354215F75}"/>
          </ac:grpSpMkLst>
        </pc:grpChg>
        <pc:grpChg chg="del">
          <ac:chgData name="Lucy Hohler" userId="6749467415cdbea7" providerId="LiveId" clId="{47A3EEF9-3C6E-4C50-8474-F6B6D2EF01F7}" dt="2019-03-04T05:41:17.448" v="47" actId="26606"/>
          <ac:grpSpMkLst>
            <pc:docMk/>
            <pc:sldMk cId="661993216" sldId="266"/>
            <ac:grpSpMk id="59" creationId="{00B3EEE4-4340-4869-98BA-AEEC5F4C7B1F}"/>
          </ac:grpSpMkLst>
        </pc:grpChg>
        <pc:grpChg chg="add del">
          <ac:chgData name="Lucy Hohler" userId="6749467415cdbea7" providerId="LiveId" clId="{47A3EEF9-3C6E-4C50-8474-F6B6D2EF01F7}" dt="2019-03-04T05:48:35.479" v="67" actId="26606"/>
          <ac:grpSpMkLst>
            <pc:docMk/>
            <pc:sldMk cId="661993216" sldId="266"/>
            <ac:grpSpMk id="123" creationId="{EB9B5B69-A297-4D2F-8B89-529DA8A273B2}"/>
          </ac:grpSpMkLst>
        </pc:grpChg>
        <pc:grpChg chg="add del">
          <ac:chgData name="Lucy Hohler" userId="6749467415cdbea7" providerId="LiveId" clId="{47A3EEF9-3C6E-4C50-8474-F6B6D2EF01F7}" dt="2019-03-04T05:48:35.479" v="67" actId="26606"/>
          <ac:grpSpMkLst>
            <pc:docMk/>
            <pc:sldMk cId="661993216" sldId="266"/>
            <ac:grpSpMk id="137" creationId="{BC9C8D0D-644B-4B97-B83C-CC8E64361D44}"/>
          </ac:grpSpMkLst>
        </pc:grpChg>
        <pc:grpChg chg="add del">
          <ac:chgData name="Lucy Hohler" userId="6749467415cdbea7" providerId="LiveId" clId="{47A3EEF9-3C6E-4C50-8474-F6B6D2EF01F7}" dt="2019-03-04T05:48:35.479" v="67" actId="26606"/>
          <ac:grpSpMkLst>
            <pc:docMk/>
            <pc:sldMk cId="661993216" sldId="266"/>
            <ac:grpSpMk id="157" creationId="{95F5081F-37E1-4651-A685-1D8354215F75}"/>
          </ac:grpSpMkLst>
        </pc:grpChg>
        <pc:grpChg chg="add del">
          <ac:chgData name="Lucy Hohler" userId="6749467415cdbea7" providerId="LiveId" clId="{47A3EEF9-3C6E-4C50-8474-F6B6D2EF01F7}" dt="2019-03-04T05:48:35.479" v="67" actId="26606"/>
          <ac:grpSpMkLst>
            <pc:docMk/>
            <pc:sldMk cId="661993216" sldId="266"/>
            <ac:grpSpMk id="171" creationId="{00B3EEE4-4340-4869-98BA-AEEC5F4C7B1F}"/>
          </ac:grpSpMkLst>
        </pc:grpChg>
        <pc:grpChg chg="add del">
          <ac:chgData name="Lucy Hohler" userId="6749467415cdbea7" providerId="LiveId" clId="{47A3EEF9-3C6E-4C50-8474-F6B6D2EF01F7}" dt="2019-03-04T05:47:58.759" v="55" actId="26606"/>
          <ac:grpSpMkLst>
            <pc:docMk/>
            <pc:sldMk cId="661993216" sldId="266"/>
            <ac:grpSpMk id="194" creationId="{EB9B5B69-A297-4D2F-8B89-529DA8A273B2}"/>
          </ac:grpSpMkLst>
        </pc:grpChg>
        <pc:grpChg chg="add del">
          <ac:chgData name="Lucy Hohler" userId="6749467415cdbea7" providerId="LiveId" clId="{47A3EEF9-3C6E-4C50-8474-F6B6D2EF01F7}" dt="2019-03-04T05:47:58.759" v="55" actId="26606"/>
          <ac:grpSpMkLst>
            <pc:docMk/>
            <pc:sldMk cId="661993216" sldId="266"/>
            <ac:grpSpMk id="208" creationId="{BC9C8D0D-644B-4B97-B83C-CC8E64361D44}"/>
          </ac:grpSpMkLst>
        </pc:grpChg>
        <pc:grpChg chg="add del">
          <ac:chgData name="Lucy Hohler" userId="6749467415cdbea7" providerId="LiveId" clId="{47A3EEF9-3C6E-4C50-8474-F6B6D2EF01F7}" dt="2019-03-04T05:47:58.759" v="55" actId="26606"/>
          <ac:grpSpMkLst>
            <pc:docMk/>
            <pc:sldMk cId="661993216" sldId="266"/>
            <ac:grpSpMk id="228" creationId="{920E5001-0309-4FB1-8691-EF57C3C3CD25}"/>
          </ac:grpSpMkLst>
        </pc:grpChg>
        <pc:grpChg chg="add del">
          <ac:chgData name="Lucy Hohler" userId="6749467415cdbea7" providerId="LiveId" clId="{47A3EEF9-3C6E-4C50-8474-F6B6D2EF01F7}" dt="2019-03-04T05:47:58.759" v="55" actId="26606"/>
          <ac:grpSpMkLst>
            <pc:docMk/>
            <pc:sldMk cId="661993216" sldId="266"/>
            <ac:grpSpMk id="242" creationId="{A4EBA3BA-A453-48A2-98AB-DF33F9FF69BF}"/>
          </ac:grpSpMkLst>
        </pc:grpChg>
        <pc:grpChg chg="add del">
          <ac:chgData name="Lucy Hohler" userId="6749467415cdbea7" providerId="LiveId" clId="{47A3EEF9-3C6E-4C50-8474-F6B6D2EF01F7}" dt="2019-03-04T05:48:02.474" v="57" actId="26606"/>
          <ac:grpSpMkLst>
            <pc:docMk/>
            <pc:sldMk cId="661993216" sldId="266"/>
            <ac:grpSpMk id="261" creationId="{EB9B5B69-A297-4D2F-8B89-529DA8A273B2}"/>
          </ac:grpSpMkLst>
        </pc:grpChg>
        <pc:grpChg chg="add del">
          <ac:chgData name="Lucy Hohler" userId="6749467415cdbea7" providerId="LiveId" clId="{47A3EEF9-3C6E-4C50-8474-F6B6D2EF01F7}" dt="2019-03-04T05:48:02.474" v="57" actId="26606"/>
          <ac:grpSpMkLst>
            <pc:docMk/>
            <pc:sldMk cId="661993216" sldId="266"/>
            <ac:grpSpMk id="262" creationId="{BC9C8D0D-644B-4B97-B83C-CC8E64361D44}"/>
          </ac:grpSpMkLst>
        </pc:grpChg>
        <pc:grpChg chg="add del">
          <ac:chgData name="Lucy Hohler" userId="6749467415cdbea7" providerId="LiveId" clId="{47A3EEF9-3C6E-4C50-8474-F6B6D2EF01F7}" dt="2019-03-04T05:48:02.474" v="57" actId="26606"/>
          <ac:grpSpMkLst>
            <pc:docMk/>
            <pc:sldMk cId="661993216" sldId="266"/>
            <ac:grpSpMk id="266" creationId="{E7311D33-02E8-4402-9EC6-86ECDF00BCD9}"/>
          </ac:grpSpMkLst>
        </pc:grpChg>
        <pc:grpChg chg="add del">
          <ac:chgData name="Lucy Hohler" userId="6749467415cdbea7" providerId="LiveId" clId="{47A3EEF9-3C6E-4C50-8474-F6B6D2EF01F7}" dt="2019-03-04T05:48:02.474" v="57" actId="26606"/>
          <ac:grpSpMkLst>
            <pc:docMk/>
            <pc:sldMk cId="661993216" sldId="266"/>
            <ac:grpSpMk id="267" creationId="{406E7719-A3FE-4558-AF96-5184662BD5E6}"/>
          </ac:grpSpMkLst>
        </pc:grpChg>
        <pc:grpChg chg="add del">
          <ac:chgData name="Lucy Hohler" userId="6749467415cdbea7" providerId="LiveId" clId="{47A3EEF9-3C6E-4C50-8474-F6B6D2EF01F7}" dt="2019-03-04T05:48:09.177" v="59" actId="26606"/>
          <ac:grpSpMkLst>
            <pc:docMk/>
            <pc:sldMk cId="661993216" sldId="266"/>
            <ac:grpSpMk id="271" creationId="{8D44E099-FC66-4167-A593-8F6FBB5EE0E6}"/>
          </ac:grpSpMkLst>
        </pc:grpChg>
        <pc:grpChg chg="add del">
          <ac:chgData name="Lucy Hohler" userId="6749467415cdbea7" providerId="LiveId" clId="{47A3EEF9-3C6E-4C50-8474-F6B6D2EF01F7}" dt="2019-03-04T05:48:09.177" v="59" actId="26606"/>
          <ac:grpSpMkLst>
            <pc:docMk/>
            <pc:sldMk cId="661993216" sldId="266"/>
            <ac:grpSpMk id="272" creationId="{629FAB3C-6A93-4306-8525-B9FC787B15FC}"/>
          </ac:grpSpMkLst>
        </pc:grpChg>
        <pc:grpChg chg="add del">
          <ac:chgData name="Lucy Hohler" userId="6749467415cdbea7" providerId="LiveId" clId="{47A3EEF9-3C6E-4C50-8474-F6B6D2EF01F7}" dt="2019-03-04T05:48:15.151" v="61" actId="26606"/>
          <ac:grpSpMkLst>
            <pc:docMk/>
            <pc:sldMk cId="661993216" sldId="266"/>
            <ac:grpSpMk id="276" creationId="{EB9B5B69-A297-4D2F-8B89-529DA8A273B2}"/>
          </ac:grpSpMkLst>
        </pc:grpChg>
        <pc:grpChg chg="add del">
          <ac:chgData name="Lucy Hohler" userId="6749467415cdbea7" providerId="LiveId" clId="{47A3EEF9-3C6E-4C50-8474-F6B6D2EF01F7}" dt="2019-03-04T05:48:15.151" v="61" actId="26606"/>
          <ac:grpSpMkLst>
            <pc:docMk/>
            <pc:sldMk cId="661993216" sldId="266"/>
            <ac:grpSpMk id="277" creationId="{BC9C8D0D-644B-4B97-B83C-CC8E64361D44}"/>
          </ac:grpSpMkLst>
        </pc:grpChg>
        <pc:grpChg chg="add del">
          <ac:chgData name="Lucy Hohler" userId="6749467415cdbea7" providerId="LiveId" clId="{47A3EEF9-3C6E-4C50-8474-F6B6D2EF01F7}" dt="2019-03-04T05:48:17.793" v="63" actId="26606"/>
          <ac:grpSpMkLst>
            <pc:docMk/>
            <pc:sldMk cId="661993216" sldId="266"/>
            <ac:grpSpMk id="281" creationId="{EB9B5B69-A297-4D2F-8B89-529DA8A273B2}"/>
          </ac:grpSpMkLst>
        </pc:grpChg>
        <pc:grpChg chg="add del">
          <ac:chgData name="Lucy Hohler" userId="6749467415cdbea7" providerId="LiveId" clId="{47A3EEF9-3C6E-4C50-8474-F6B6D2EF01F7}" dt="2019-03-04T05:48:17.793" v="63" actId="26606"/>
          <ac:grpSpMkLst>
            <pc:docMk/>
            <pc:sldMk cId="661993216" sldId="266"/>
            <ac:grpSpMk id="282" creationId="{BC9C8D0D-644B-4B97-B83C-CC8E64361D44}"/>
          </ac:grpSpMkLst>
        </pc:grpChg>
        <pc:grpChg chg="add del">
          <ac:chgData name="Lucy Hohler" userId="6749467415cdbea7" providerId="LiveId" clId="{47A3EEF9-3C6E-4C50-8474-F6B6D2EF01F7}" dt="2019-03-04T05:48:17.793" v="63" actId="26606"/>
          <ac:grpSpMkLst>
            <pc:docMk/>
            <pc:sldMk cId="661993216" sldId="266"/>
            <ac:grpSpMk id="286" creationId="{920E5001-0309-4FB1-8691-EF57C3C3CD25}"/>
          </ac:grpSpMkLst>
        </pc:grpChg>
        <pc:grpChg chg="add del">
          <ac:chgData name="Lucy Hohler" userId="6749467415cdbea7" providerId="LiveId" clId="{47A3EEF9-3C6E-4C50-8474-F6B6D2EF01F7}" dt="2019-03-04T05:48:17.793" v="63" actId="26606"/>
          <ac:grpSpMkLst>
            <pc:docMk/>
            <pc:sldMk cId="661993216" sldId="266"/>
            <ac:grpSpMk id="287" creationId="{A4EBA3BA-A453-48A2-98AB-DF33F9FF69BF}"/>
          </ac:grpSpMkLst>
        </pc:grpChg>
        <pc:grpChg chg="add del">
          <ac:chgData name="Lucy Hohler" userId="6749467415cdbea7" providerId="LiveId" clId="{47A3EEF9-3C6E-4C50-8474-F6B6D2EF01F7}" dt="2019-03-04T05:48:19.966" v="65" actId="26606"/>
          <ac:grpSpMkLst>
            <pc:docMk/>
            <pc:sldMk cId="661993216" sldId="266"/>
            <ac:grpSpMk id="291" creationId="{EB9B5B69-A297-4D2F-8B89-529DA8A273B2}"/>
          </ac:grpSpMkLst>
        </pc:grpChg>
        <pc:grpChg chg="add del">
          <ac:chgData name="Lucy Hohler" userId="6749467415cdbea7" providerId="LiveId" clId="{47A3EEF9-3C6E-4C50-8474-F6B6D2EF01F7}" dt="2019-03-04T05:48:19.966" v="65" actId="26606"/>
          <ac:grpSpMkLst>
            <pc:docMk/>
            <pc:sldMk cId="661993216" sldId="266"/>
            <ac:grpSpMk id="292" creationId="{BC9C8D0D-644B-4B97-B83C-CC8E64361D44}"/>
          </ac:grpSpMkLst>
        </pc:grpChg>
        <pc:grpChg chg="add del">
          <ac:chgData name="Lucy Hohler" userId="6749467415cdbea7" providerId="LiveId" clId="{47A3EEF9-3C6E-4C50-8474-F6B6D2EF01F7}" dt="2019-03-04T05:48:35.479" v="67" actId="26606"/>
          <ac:grpSpMkLst>
            <pc:docMk/>
            <pc:sldMk cId="661993216" sldId="266"/>
            <ac:grpSpMk id="296" creationId="{EB9B5B69-A297-4D2F-8B89-529DA8A273B2}"/>
          </ac:grpSpMkLst>
        </pc:grpChg>
        <pc:grpChg chg="add del">
          <ac:chgData name="Lucy Hohler" userId="6749467415cdbea7" providerId="LiveId" clId="{47A3EEF9-3C6E-4C50-8474-F6B6D2EF01F7}" dt="2019-03-04T05:48:35.479" v="67" actId="26606"/>
          <ac:grpSpMkLst>
            <pc:docMk/>
            <pc:sldMk cId="661993216" sldId="266"/>
            <ac:grpSpMk id="297" creationId="{BC9C8D0D-644B-4B97-B83C-CC8E64361D44}"/>
          </ac:grpSpMkLst>
        </pc:grpChg>
        <pc:grpChg chg="add del">
          <ac:chgData name="Lucy Hohler" userId="6749467415cdbea7" providerId="LiveId" clId="{47A3EEF9-3C6E-4C50-8474-F6B6D2EF01F7}" dt="2019-03-04T05:48:35.479" v="67" actId="26606"/>
          <ac:grpSpMkLst>
            <pc:docMk/>
            <pc:sldMk cId="661993216" sldId="266"/>
            <ac:grpSpMk id="301" creationId="{920E5001-0309-4FB1-8691-EF57C3C3CD25}"/>
          </ac:grpSpMkLst>
        </pc:grpChg>
        <pc:grpChg chg="add del">
          <ac:chgData name="Lucy Hohler" userId="6749467415cdbea7" providerId="LiveId" clId="{47A3EEF9-3C6E-4C50-8474-F6B6D2EF01F7}" dt="2019-03-04T05:48:35.479" v="67" actId="26606"/>
          <ac:grpSpMkLst>
            <pc:docMk/>
            <pc:sldMk cId="661993216" sldId="266"/>
            <ac:grpSpMk id="302" creationId="{A4EBA3BA-A453-48A2-98AB-DF33F9FF69BF}"/>
          </ac:grpSpMkLst>
        </pc:grpChg>
        <pc:picChg chg="add del mod">
          <ac:chgData name="Lucy Hohler" userId="6749467415cdbea7" providerId="LiveId" clId="{47A3EEF9-3C6E-4C50-8474-F6B6D2EF01F7}" dt="2019-03-04T06:22:30.016" v="94" actId="478"/>
          <ac:picMkLst>
            <pc:docMk/>
            <pc:sldMk cId="661993216" sldId="266"/>
            <ac:picMk id="4" creationId="{3B4B784C-076E-4D32-853F-5E6B1D39CF20}"/>
          </ac:picMkLst>
        </pc:picChg>
        <pc:picChg chg="add del mod">
          <ac:chgData name="Lucy Hohler" userId="6749467415cdbea7" providerId="LiveId" clId="{47A3EEF9-3C6E-4C50-8474-F6B6D2EF01F7}" dt="2019-03-04T05:31:50.632" v="28" actId="931"/>
          <ac:picMkLst>
            <pc:docMk/>
            <pc:sldMk cId="661993216" sldId="266"/>
            <ac:picMk id="4" creationId="{ACAF9A77-6379-4370-8B44-9349C5B1282F}"/>
          </ac:picMkLst>
        </pc:picChg>
        <pc:picChg chg="add del mod">
          <ac:chgData name="Lucy Hohler" userId="6749467415cdbea7" providerId="LiveId" clId="{47A3EEF9-3C6E-4C50-8474-F6B6D2EF01F7}" dt="2019-03-04T05:40:09.489" v="42" actId="478"/>
          <ac:picMkLst>
            <pc:docMk/>
            <pc:sldMk cId="661993216" sldId="266"/>
            <ac:picMk id="6" creationId="{4DFE0738-A0B8-4449-A05F-ECFECE0E9698}"/>
          </ac:picMkLst>
        </pc:picChg>
        <pc:picChg chg="add mod">
          <ac:chgData name="Lucy Hohler" userId="6749467415cdbea7" providerId="LiveId" clId="{47A3EEF9-3C6E-4C50-8474-F6B6D2EF01F7}" dt="2019-03-04T06:23:51.047" v="102" actId="1076"/>
          <ac:picMkLst>
            <pc:docMk/>
            <pc:sldMk cId="661993216" sldId="266"/>
            <ac:picMk id="6" creationId="{AD5FC4D9-6C7E-4708-91EE-FF5A9939C72F}"/>
          </ac:picMkLst>
        </pc:picChg>
        <pc:picChg chg="add del mod">
          <ac:chgData name="Lucy Hohler" userId="6749467415cdbea7" providerId="LiveId" clId="{47A3EEF9-3C6E-4C50-8474-F6B6D2EF01F7}" dt="2019-03-04T05:46:14.275" v="48" actId="478"/>
          <ac:picMkLst>
            <pc:docMk/>
            <pc:sldMk cId="661993216" sldId="266"/>
            <ac:picMk id="7" creationId="{D15493EF-2348-44A2-9470-DEF5A59ACBD0}"/>
          </ac:picMkLst>
        </pc:picChg>
        <pc:picChg chg="mod ord">
          <ac:chgData name="Lucy Hohler" userId="6749467415cdbea7" providerId="LiveId" clId="{47A3EEF9-3C6E-4C50-8474-F6B6D2EF01F7}" dt="2019-03-04T06:23:27.436" v="101" actId="14100"/>
          <ac:picMkLst>
            <pc:docMk/>
            <pc:sldMk cId="661993216" sldId="266"/>
            <ac:picMk id="118" creationId="{FE28A351-4315-4602-A1B6-46C95FFFF849}"/>
          </ac:picMkLst>
        </pc:picChg>
      </pc:sldChg>
      <pc:sldChg chg="addSp delSp modSp">
        <pc:chgData name="Lucy Hohler" userId="6749467415cdbea7" providerId="LiveId" clId="{47A3EEF9-3C6E-4C50-8474-F6B6D2EF01F7}" dt="2019-03-04T06:30:11.055" v="113" actId="20577"/>
        <pc:sldMkLst>
          <pc:docMk/>
          <pc:sldMk cId="2101599090" sldId="267"/>
        </pc:sldMkLst>
        <pc:spChg chg="mod">
          <ac:chgData name="Lucy Hohler" userId="6749467415cdbea7" providerId="LiveId" clId="{47A3EEF9-3C6E-4C50-8474-F6B6D2EF01F7}" dt="2019-03-04T06:30:11.055" v="113" actId="20577"/>
          <ac:spMkLst>
            <pc:docMk/>
            <pc:sldMk cId="2101599090" sldId="267"/>
            <ac:spMk id="2" creationId="{AF11471E-760B-4C6C-B22C-DE7D85341EC3}"/>
          </ac:spMkLst>
        </pc:spChg>
        <pc:spChg chg="add del">
          <ac:chgData name="Lucy Hohler" userId="6749467415cdbea7" providerId="LiveId" clId="{47A3EEF9-3C6E-4C50-8474-F6B6D2EF01F7}" dt="2019-03-04T05:39:42.768" v="39" actId="26606"/>
          <ac:spMkLst>
            <pc:docMk/>
            <pc:sldMk cId="2101599090" sldId="267"/>
            <ac:spMk id="37" creationId="{1996130F-9AB5-4DE9-8574-3AF891C5C172}"/>
          </ac:spMkLst>
        </pc:spChg>
        <pc:spChg chg="add del">
          <ac:chgData name="Lucy Hohler" userId="6749467415cdbea7" providerId="LiveId" clId="{47A3EEF9-3C6E-4C50-8474-F6B6D2EF01F7}" dt="2019-03-04T05:39:42.768" v="39" actId="26606"/>
          <ac:spMkLst>
            <pc:docMk/>
            <pc:sldMk cId="2101599090" sldId="267"/>
            <ac:spMk id="39" creationId="{3623DEAC-F39C-45D6-86DC-1033F6429528}"/>
          </ac:spMkLst>
        </pc:spChg>
        <pc:spChg chg="add del">
          <ac:chgData name="Lucy Hohler" userId="6749467415cdbea7" providerId="LiveId" clId="{47A3EEF9-3C6E-4C50-8474-F6B6D2EF01F7}" dt="2019-03-04T05:39:42.768" v="39" actId="26606"/>
          <ac:spMkLst>
            <pc:docMk/>
            <pc:sldMk cId="2101599090" sldId="267"/>
            <ac:spMk id="41" creationId="{CADF4631-3C8F-45EE-8D19-4D3E8426B34A}"/>
          </ac:spMkLst>
        </pc:spChg>
        <pc:spChg chg="add del">
          <ac:chgData name="Lucy Hohler" userId="6749467415cdbea7" providerId="LiveId" clId="{47A3EEF9-3C6E-4C50-8474-F6B6D2EF01F7}" dt="2019-03-04T05:39:42.768" v="39" actId="26606"/>
          <ac:spMkLst>
            <pc:docMk/>
            <pc:sldMk cId="2101599090" sldId="267"/>
            <ac:spMk id="71" creationId="{46FA917F-43A3-4FA3-A085-59D0DC397EFA}"/>
          </ac:spMkLst>
        </pc:spChg>
        <pc:spChg chg="add del">
          <ac:chgData name="Lucy Hohler" userId="6749467415cdbea7" providerId="LiveId" clId="{47A3EEF9-3C6E-4C50-8474-F6B6D2EF01F7}" dt="2019-03-04T05:39:42.768" v="39" actId="26606"/>
          <ac:spMkLst>
            <pc:docMk/>
            <pc:sldMk cId="2101599090" sldId="267"/>
            <ac:spMk id="73" creationId="{9CBF007B-8C8C-4F79-B037-9F4C61F9F954}"/>
          </ac:spMkLst>
        </pc:spChg>
        <pc:spChg chg="add del">
          <ac:chgData name="Lucy Hohler" userId="6749467415cdbea7" providerId="LiveId" clId="{47A3EEF9-3C6E-4C50-8474-F6B6D2EF01F7}" dt="2019-03-04T05:39:42.768" v="39" actId="26606"/>
          <ac:spMkLst>
            <pc:docMk/>
            <pc:sldMk cId="2101599090" sldId="267"/>
            <ac:spMk id="106" creationId="{1996130F-9AB5-4DE9-8574-3AF891C5C172}"/>
          </ac:spMkLst>
        </pc:spChg>
        <pc:spChg chg="add del">
          <ac:chgData name="Lucy Hohler" userId="6749467415cdbea7" providerId="LiveId" clId="{47A3EEF9-3C6E-4C50-8474-F6B6D2EF01F7}" dt="2019-03-04T05:39:42.768" v="39" actId="26606"/>
          <ac:spMkLst>
            <pc:docMk/>
            <pc:sldMk cId="2101599090" sldId="267"/>
            <ac:spMk id="108" creationId="{3623DEAC-F39C-45D6-86DC-1033F6429528}"/>
          </ac:spMkLst>
        </pc:spChg>
        <pc:spChg chg="add del">
          <ac:chgData name="Lucy Hohler" userId="6749467415cdbea7" providerId="LiveId" clId="{47A3EEF9-3C6E-4C50-8474-F6B6D2EF01F7}" dt="2019-03-04T05:39:42.768" v="39" actId="26606"/>
          <ac:spMkLst>
            <pc:docMk/>
            <pc:sldMk cId="2101599090" sldId="267"/>
            <ac:spMk id="110" creationId="{CADF4631-3C8F-45EE-8D19-4D3E8426B34A}"/>
          </ac:spMkLst>
        </pc:spChg>
        <pc:spChg chg="add del">
          <ac:chgData name="Lucy Hohler" userId="6749467415cdbea7" providerId="LiveId" clId="{47A3EEF9-3C6E-4C50-8474-F6B6D2EF01F7}" dt="2019-03-04T05:39:42.768" v="39" actId="26606"/>
          <ac:spMkLst>
            <pc:docMk/>
            <pc:sldMk cId="2101599090" sldId="267"/>
            <ac:spMk id="140" creationId="{46FA917F-43A3-4FA3-A085-59D0DC397EFA}"/>
          </ac:spMkLst>
        </pc:spChg>
        <pc:spChg chg="add del">
          <ac:chgData name="Lucy Hohler" userId="6749467415cdbea7" providerId="LiveId" clId="{47A3EEF9-3C6E-4C50-8474-F6B6D2EF01F7}" dt="2019-03-04T05:39:42.768" v="39" actId="26606"/>
          <ac:spMkLst>
            <pc:docMk/>
            <pc:sldMk cId="2101599090" sldId="267"/>
            <ac:spMk id="142" creationId="{9CBF007B-8C8C-4F79-B037-9F4C61F9F954}"/>
          </ac:spMkLst>
        </pc:spChg>
        <pc:grpChg chg="add del">
          <ac:chgData name="Lucy Hohler" userId="6749467415cdbea7" providerId="LiveId" clId="{47A3EEF9-3C6E-4C50-8474-F6B6D2EF01F7}" dt="2019-03-04T05:39:42.768" v="39" actId="26606"/>
          <ac:grpSpMkLst>
            <pc:docMk/>
            <pc:sldMk cId="2101599090" sldId="267"/>
            <ac:grpSpMk id="9" creationId="{166BF9EE-F7AC-4FA5-AC7E-001B3A642F75}"/>
          </ac:grpSpMkLst>
        </pc:grpChg>
        <pc:grpChg chg="add del">
          <ac:chgData name="Lucy Hohler" userId="6749467415cdbea7" providerId="LiveId" clId="{47A3EEF9-3C6E-4C50-8474-F6B6D2EF01F7}" dt="2019-03-04T05:39:42.768" v="39" actId="26606"/>
          <ac:grpSpMkLst>
            <pc:docMk/>
            <pc:sldMk cId="2101599090" sldId="267"/>
            <ac:grpSpMk id="23" creationId="{E312DBA5-56D8-42B2-BA94-28168C2A6703}"/>
          </ac:grpSpMkLst>
        </pc:grpChg>
        <pc:grpChg chg="add del">
          <ac:chgData name="Lucy Hohler" userId="6749467415cdbea7" providerId="LiveId" clId="{47A3EEF9-3C6E-4C50-8474-F6B6D2EF01F7}" dt="2019-03-04T05:39:42.768" v="39" actId="26606"/>
          <ac:grpSpMkLst>
            <pc:docMk/>
            <pc:sldMk cId="2101599090" sldId="267"/>
            <ac:grpSpMk id="43" creationId="{F291099C-17EE-4E0E-B096-C79975050035}"/>
          </ac:grpSpMkLst>
        </pc:grpChg>
        <pc:grpChg chg="add del">
          <ac:chgData name="Lucy Hohler" userId="6749467415cdbea7" providerId="LiveId" clId="{47A3EEF9-3C6E-4C50-8474-F6B6D2EF01F7}" dt="2019-03-04T05:39:42.768" v="39" actId="26606"/>
          <ac:grpSpMkLst>
            <pc:docMk/>
            <pc:sldMk cId="2101599090" sldId="267"/>
            <ac:grpSpMk id="57" creationId="{6A54B62D-FC5C-4E1A-8D8B-279576FE5379}"/>
          </ac:grpSpMkLst>
        </pc:grpChg>
        <pc:grpChg chg="add del">
          <ac:chgData name="Lucy Hohler" userId="6749467415cdbea7" providerId="LiveId" clId="{47A3EEF9-3C6E-4C50-8474-F6B6D2EF01F7}" dt="2019-03-04T05:39:42.768" v="39" actId="26606"/>
          <ac:grpSpMkLst>
            <pc:docMk/>
            <pc:sldMk cId="2101599090" sldId="267"/>
            <ac:grpSpMk id="78" creationId="{166BF9EE-F7AC-4FA5-AC7E-001B3A642F75}"/>
          </ac:grpSpMkLst>
        </pc:grpChg>
        <pc:grpChg chg="add del">
          <ac:chgData name="Lucy Hohler" userId="6749467415cdbea7" providerId="LiveId" clId="{47A3EEF9-3C6E-4C50-8474-F6B6D2EF01F7}" dt="2019-03-04T05:39:42.768" v="39" actId="26606"/>
          <ac:grpSpMkLst>
            <pc:docMk/>
            <pc:sldMk cId="2101599090" sldId="267"/>
            <ac:grpSpMk id="92" creationId="{E312DBA5-56D8-42B2-BA94-28168C2A6703}"/>
          </ac:grpSpMkLst>
        </pc:grpChg>
        <pc:grpChg chg="add del">
          <ac:chgData name="Lucy Hohler" userId="6749467415cdbea7" providerId="LiveId" clId="{47A3EEF9-3C6E-4C50-8474-F6B6D2EF01F7}" dt="2019-03-04T05:39:42.768" v="39" actId="26606"/>
          <ac:grpSpMkLst>
            <pc:docMk/>
            <pc:sldMk cId="2101599090" sldId="267"/>
            <ac:grpSpMk id="112" creationId="{F291099C-17EE-4E0E-B096-C79975050035}"/>
          </ac:grpSpMkLst>
        </pc:grpChg>
        <pc:grpChg chg="add del">
          <ac:chgData name="Lucy Hohler" userId="6749467415cdbea7" providerId="LiveId" clId="{47A3EEF9-3C6E-4C50-8474-F6B6D2EF01F7}" dt="2019-03-04T05:39:42.768" v="39" actId="26606"/>
          <ac:grpSpMkLst>
            <pc:docMk/>
            <pc:sldMk cId="2101599090" sldId="267"/>
            <ac:grpSpMk id="126" creationId="{6A54B62D-FC5C-4E1A-8D8B-279576FE5379}"/>
          </ac:grpSpMkLst>
        </pc:grpChg>
        <pc:picChg chg="add mod">
          <ac:chgData name="Lucy Hohler" userId="6749467415cdbea7" providerId="LiveId" clId="{47A3EEF9-3C6E-4C50-8474-F6B6D2EF01F7}" dt="2019-03-04T06:19:16.565" v="92" actId="1076"/>
          <ac:picMkLst>
            <pc:docMk/>
            <pc:sldMk cId="2101599090" sldId="267"/>
            <ac:picMk id="4" creationId="{8A5752A9-5E56-43A2-A686-1F43E175E5CB}"/>
          </ac:picMkLst>
        </pc:picChg>
        <pc:picChg chg="del mod">
          <ac:chgData name="Lucy Hohler" userId="6749467415cdbea7" providerId="LiveId" clId="{47A3EEF9-3C6E-4C50-8474-F6B6D2EF01F7}" dt="2019-03-04T05:34:54.282" v="31" actId="478"/>
          <ac:picMkLst>
            <pc:docMk/>
            <pc:sldMk cId="2101599090" sldId="267"/>
            <ac:picMk id="4" creationId="{B348707B-933B-4208-B610-1F14E5917C1C}"/>
          </ac:picMkLst>
        </pc:picChg>
        <pc:picChg chg="add del mod">
          <ac:chgData name="Lucy Hohler" userId="6749467415cdbea7" providerId="LiveId" clId="{47A3EEF9-3C6E-4C50-8474-F6B6D2EF01F7}" dt="2019-03-04T06:18:48.554" v="90" actId="478"/>
          <ac:picMkLst>
            <pc:docMk/>
            <pc:sldMk cId="2101599090" sldId="267"/>
            <ac:picMk id="5" creationId="{063B15C1-1407-414F-9F8C-BBAECD67AB7F}"/>
          </ac:picMkLst>
        </pc:picChg>
      </pc:sldChg>
      <pc:sldChg chg="addSp delSp modSp">
        <pc:chgData name="Lucy Hohler" userId="6749467415cdbea7" providerId="LiveId" clId="{47A3EEF9-3C6E-4C50-8474-F6B6D2EF01F7}" dt="2019-03-04T06:16:00.524" v="89" actId="1076"/>
        <pc:sldMkLst>
          <pc:docMk/>
          <pc:sldMk cId="1082210068" sldId="268"/>
        </pc:sldMkLst>
        <pc:picChg chg="del mod">
          <ac:chgData name="Lucy Hohler" userId="6749467415cdbea7" providerId="LiveId" clId="{47A3EEF9-3C6E-4C50-8474-F6B6D2EF01F7}" dt="2019-03-04T05:22:46.505" v="11" actId="478"/>
          <ac:picMkLst>
            <pc:docMk/>
            <pc:sldMk cId="1082210068" sldId="268"/>
            <ac:picMk id="4" creationId="{040A1122-2E67-4819-B6A4-7DFE8A2DECA3}"/>
          </ac:picMkLst>
        </pc:picChg>
        <pc:picChg chg="add mod">
          <ac:chgData name="Lucy Hohler" userId="6749467415cdbea7" providerId="LiveId" clId="{47A3EEF9-3C6E-4C50-8474-F6B6D2EF01F7}" dt="2019-03-04T06:16:00.524" v="89" actId="1076"/>
          <ac:picMkLst>
            <pc:docMk/>
            <pc:sldMk cId="1082210068" sldId="268"/>
            <ac:picMk id="4" creationId="{EA7934E3-05DA-4952-8EE5-63F1D8BC1D03}"/>
          </ac:picMkLst>
        </pc:picChg>
        <pc:picChg chg="add del mod">
          <ac:chgData name="Lucy Hohler" userId="6749467415cdbea7" providerId="LiveId" clId="{47A3EEF9-3C6E-4C50-8474-F6B6D2EF01F7}" dt="2019-03-04T06:15:37.626" v="87" actId="478"/>
          <ac:picMkLst>
            <pc:docMk/>
            <pc:sldMk cId="1082210068" sldId="268"/>
            <ac:picMk id="5" creationId="{EF92B844-87FE-4F6F-9DD1-8AA4A8DF3D64}"/>
          </ac:picMkLst>
        </pc:picChg>
      </pc:sldChg>
    </pc:docChg>
  </pc:docChgLst>
  <pc:docChgLst>
    <pc:chgData name="Lucy Hohler" userId="6749467415cdbea7" providerId="LiveId" clId="{9C07C6B2-C8EC-4D31-9EA1-E51E47506615}"/>
    <pc:docChg chg="undo redo custSel addSld modSld sldOrd">
      <pc:chgData name="Lucy Hohler" userId="6749467415cdbea7" providerId="LiveId" clId="{9C07C6B2-C8EC-4D31-9EA1-E51E47506615}" dt="2019-03-02T19:15:39.735" v="609"/>
      <pc:docMkLst>
        <pc:docMk/>
      </pc:docMkLst>
      <pc:sldChg chg="addSp modSp">
        <pc:chgData name="Lucy Hohler" userId="6749467415cdbea7" providerId="LiveId" clId="{9C07C6B2-C8EC-4D31-9EA1-E51E47506615}" dt="2019-03-02T17:07:16.320" v="17" actId="1076"/>
        <pc:sldMkLst>
          <pc:docMk/>
          <pc:sldMk cId="3435243468" sldId="256"/>
        </pc:sldMkLst>
        <pc:spChg chg="mod">
          <ac:chgData name="Lucy Hohler" userId="6749467415cdbea7" providerId="LiveId" clId="{9C07C6B2-C8EC-4D31-9EA1-E51E47506615}" dt="2019-03-02T16:58:57.789" v="10" actId="20577"/>
          <ac:spMkLst>
            <pc:docMk/>
            <pc:sldMk cId="3435243468" sldId="256"/>
            <ac:spMk id="3" creationId="{8EC37C65-D1C5-45CE-ADE0-3C45A4B154FD}"/>
          </ac:spMkLst>
        </pc:spChg>
        <pc:picChg chg="add mod">
          <ac:chgData name="Lucy Hohler" userId="6749467415cdbea7" providerId="LiveId" clId="{9C07C6B2-C8EC-4D31-9EA1-E51E47506615}" dt="2019-03-02T17:07:16.320" v="17" actId="1076"/>
          <ac:picMkLst>
            <pc:docMk/>
            <pc:sldMk cId="3435243468" sldId="256"/>
            <ac:picMk id="5" creationId="{B5B20348-07B1-4282-B2A8-17AA403A6B58}"/>
          </ac:picMkLst>
        </pc:picChg>
      </pc:sldChg>
      <pc:sldChg chg="addSp delSp modSp add">
        <pc:chgData name="Lucy Hohler" userId="6749467415cdbea7" providerId="LiveId" clId="{9C07C6B2-C8EC-4D31-9EA1-E51E47506615}" dt="2019-03-02T17:27:42.334" v="151" actId="108"/>
        <pc:sldMkLst>
          <pc:docMk/>
          <pc:sldMk cId="2282596205" sldId="257"/>
        </pc:sldMkLst>
        <pc:spChg chg="mod">
          <ac:chgData name="Lucy Hohler" userId="6749467415cdbea7" providerId="LiveId" clId="{9C07C6B2-C8EC-4D31-9EA1-E51E47506615}" dt="2019-03-02T17:13:45.699" v="43" actId="14100"/>
          <ac:spMkLst>
            <pc:docMk/>
            <pc:sldMk cId="2282596205" sldId="257"/>
            <ac:spMk id="2" creationId="{976DE175-A095-41A7-A34D-3201703140B1}"/>
          </ac:spMkLst>
        </pc:spChg>
        <pc:spChg chg="add del mod">
          <ac:chgData name="Lucy Hohler" userId="6749467415cdbea7" providerId="LiveId" clId="{9C07C6B2-C8EC-4D31-9EA1-E51E47506615}" dt="2019-03-02T17:12:01.658" v="20" actId="767"/>
          <ac:spMkLst>
            <pc:docMk/>
            <pc:sldMk cId="2282596205" sldId="257"/>
            <ac:spMk id="3" creationId="{A72D83C7-FC65-4D6F-8753-776D0F9DC962}"/>
          </ac:spMkLst>
        </pc:spChg>
        <pc:spChg chg="add mod">
          <ac:chgData name="Lucy Hohler" userId="6749467415cdbea7" providerId="LiveId" clId="{9C07C6B2-C8EC-4D31-9EA1-E51E47506615}" dt="2019-03-02T17:27:42.334" v="151" actId="108"/>
          <ac:spMkLst>
            <pc:docMk/>
            <pc:sldMk cId="2282596205" sldId="257"/>
            <ac:spMk id="4" creationId="{56E90102-9652-47AF-980B-2005C0B37E2C}"/>
          </ac:spMkLst>
        </pc:spChg>
      </pc:sldChg>
      <pc:sldChg chg="addSp delSp modSp add ord">
        <pc:chgData name="Lucy Hohler" userId="6749467415cdbea7" providerId="LiveId" clId="{9C07C6B2-C8EC-4D31-9EA1-E51E47506615}" dt="2019-03-02T19:05:48.311" v="608"/>
        <pc:sldMkLst>
          <pc:docMk/>
          <pc:sldMk cId="3099034785" sldId="258"/>
        </pc:sldMkLst>
        <pc:spChg chg="mod">
          <ac:chgData name="Lucy Hohler" userId="6749467415cdbea7" providerId="LiveId" clId="{9C07C6B2-C8EC-4D31-9EA1-E51E47506615}" dt="2019-03-02T17:20:55.159" v="80" actId="2711"/>
          <ac:spMkLst>
            <pc:docMk/>
            <pc:sldMk cId="3099034785" sldId="258"/>
            <ac:spMk id="2" creationId="{644720C7-DDB3-4CC0-A977-C0F62355FD4B}"/>
          </ac:spMkLst>
        </pc:spChg>
        <pc:spChg chg="add del mod">
          <ac:chgData name="Lucy Hohler" userId="6749467415cdbea7" providerId="LiveId" clId="{9C07C6B2-C8EC-4D31-9EA1-E51E47506615}" dt="2019-03-02T17:20:17.909" v="68"/>
          <ac:spMkLst>
            <pc:docMk/>
            <pc:sldMk cId="3099034785" sldId="258"/>
            <ac:spMk id="3" creationId="{8C25F854-FD65-46A0-BC01-4B8D6BAF2B28}"/>
          </ac:spMkLst>
        </pc:spChg>
        <pc:spChg chg="add">
          <ac:chgData name="Lucy Hohler" userId="6749467415cdbea7" providerId="LiveId" clId="{9C07C6B2-C8EC-4D31-9EA1-E51E47506615}" dt="2019-03-02T17:21:22.932" v="81"/>
          <ac:spMkLst>
            <pc:docMk/>
            <pc:sldMk cId="3099034785" sldId="258"/>
            <ac:spMk id="4" creationId="{8049B37D-252C-4723-B958-D5D94943CD3F}"/>
          </ac:spMkLst>
        </pc:spChg>
      </pc:sldChg>
      <pc:sldChg chg="addSp modSp add">
        <pc:chgData name="Lucy Hohler" userId="6749467415cdbea7" providerId="LiveId" clId="{9C07C6B2-C8EC-4D31-9EA1-E51E47506615}" dt="2019-03-02T18:44:21.044" v="567" actId="1076"/>
        <pc:sldMkLst>
          <pc:docMk/>
          <pc:sldMk cId="4014142186" sldId="259"/>
        </pc:sldMkLst>
        <pc:spChg chg="mod">
          <ac:chgData name="Lucy Hohler" userId="6749467415cdbea7" providerId="LiveId" clId="{9C07C6B2-C8EC-4D31-9EA1-E51E47506615}" dt="2019-03-02T17:32:50.938" v="186" actId="20577"/>
          <ac:spMkLst>
            <pc:docMk/>
            <pc:sldMk cId="4014142186" sldId="259"/>
            <ac:spMk id="2" creationId="{04DBEAB3-E8D1-40D7-92FE-20E66C2D9188}"/>
          </ac:spMkLst>
        </pc:spChg>
        <pc:spChg chg="add mod">
          <ac:chgData name="Lucy Hohler" userId="6749467415cdbea7" providerId="LiveId" clId="{9C07C6B2-C8EC-4D31-9EA1-E51E47506615}" dt="2019-03-02T18:44:21.044" v="567" actId="1076"/>
          <ac:spMkLst>
            <pc:docMk/>
            <pc:sldMk cId="4014142186" sldId="259"/>
            <ac:spMk id="3" creationId="{D33CAB72-C279-4583-A4C1-715948FD89E2}"/>
          </ac:spMkLst>
        </pc:spChg>
        <pc:picChg chg="add mod">
          <ac:chgData name="Lucy Hohler" userId="6749467415cdbea7" providerId="LiveId" clId="{9C07C6B2-C8EC-4D31-9EA1-E51E47506615}" dt="2019-03-02T18:19:57.695" v="396" actId="14100"/>
          <ac:picMkLst>
            <pc:docMk/>
            <pc:sldMk cId="4014142186" sldId="259"/>
            <ac:picMk id="5" creationId="{79A9BD54-8357-4B55-A02C-7D6440B94513}"/>
          </ac:picMkLst>
        </pc:picChg>
      </pc:sldChg>
      <pc:sldChg chg="modSp add ord">
        <pc:chgData name="Lucy Hohler" userId="6749467415cdbea7" providerId="LiveId" clId="{9C07C6B2-C8EC-4D31-9EA1-E51E47506615}" dt="2019-03-02T19:15:39.735" v="609"/>
        <pc:sldMkLst>
          <pc:docMk/>
          <pc:sldMk cId="3757036747" sldId="260"/>
        </pc:sldMkLst>
        <pc:spChg chg="mod">
          <ac:chgData name="Lucy Hohler" userId="6749467415cdbea7" providerId="LiveId" clId="{9C07C6B2-C8EC-4D31-9EA1-E51E47506615}" dt="2019-03-02T17:45:17.972" v="271" actId="20577"/>
          <ac:spMkLst>
            <pc:docMk/>
            <pc:sldMk cId="3757036747" sldId="260"/>
            <ac:spMk id="2" creationId="{1D95E4DB-209F-409E-93C0-1D12611B29BA}"/>
          </ac:spMkLst>
        </pc:spChg>
      </pc:sldChg>
      <pc:sldChg chg="addSp delSp modSp add">
        <pc:chgData name="Lucy Hohler" userId="6749467415cdbea7" providerId="LiveId" clId="{9C07C6B2-C8EC-4D31-9EA1-E51E47506615}" dt="2019-03-02T18:51:54.617" v="583" actId="1076"/>
        <pc:sldMkLst>
          <pc:docMk/>
          <pc:sldMk cId="2928096684" sldId="261"/>
        </pc:sldMkLst>
        <pc:spChg chg="mod">
          <ac:chgData name="Lucy Hohler" userId="6749467415cdbea7" providerId="LiveId" clId="{9C07C6B2-C8EC-4D31-9EA1-E51E47506615}" dt="2019-03-02T18:09:48.922" v="301" actId="20577"/>
          <ac:spMkLst>
            <pc:docMk/>
            <pc:sldMk cId="2928096684" sldId="261"/>
            <ac:spMk id="2" creationId="{0333D282-A0D2-404F-B31C-534B494FD7FC}"/>
          </ac:spMkLst>
        </pc:spChg>
        <pc:spChg chg="add del mod">
          <ac:chgData name="Lucy Hohler" userId="6749467415cdbea7" providerId="LiveId" clId="{9C07C6B2-C8EC-4D31-9EA1-E51E47506615}" dt="2019-03-02T18:08:18.573" v="296"/>
          <ac:spMkLst>
            <pc:docMk/>
            <pc:sldMk cId="2928096684" sldId="261"/>
            <ac:spMk id="3" creationId="{E8528299-B2C1-42A7-A9D0-0904B1B0FDFE}"/>
          </ac:spMkLst>
        </pc:spChg>
        <pc:spChg chg="add mod">
          <ac:chgData name="Lucy Hohler" userId="6749467415cdbea7" providerId="LiveId" clId="{9C07C6B2-C8EC-4D31-9EA1-E51E47506615}" dt="2019-03-02T18:46:14.430" v="570" actId="1076"/>
          <ac:spMkLst>
            <pc:docMk/>
            <pc:sldMk cId="2928096684" sldId="261"/>
            <ac:spMk id="4" creationId="{0DB11690-36CD-4CA9-98C1-598B4959FDC9}"/>
          </ac:spMkLst>
        </pc:spChg>
        <pc:picChg chg="add mod">
          <ac:chgData name="Lucy Hohler" userId="6749467415cdbea7" providerId="LiveId" clId="{9C07C6B2-C8EC-4D31-9EA1-E51E47506615}" dt="2019-03-02T18:51:54.617" v="583" actId="1076"/>
          <ac:picMkLst>
            <pc:docMk/>
            <pc:sldMk cId="2928096684" sldId="261"/>
            <ac:picMk id="6" creationId="{D07A16C3-7392-409E-B613-C12E589B35CC}"/>
          </ac:picMkLst>
        </pc:picChg>
      </pc:sldChg>
      <pc:sldChg chg="addSp modSp add">
        <pc:chgData name="Lucy Hohler" userId="6749467415cdbea7" providerId="LiveId" clId="{9C07C6B2-C8EC-4D31-9EA1-E51E47506615}" dt="2019-03-02T19:05:12.534" v="607" actId="20577"/>
        <pc:sldMkLst>
          <pc:docMk/>
          <pc:sldMk cId="614158830" sldId="262"/>
        </pc:sldMkLst>
        <pc:spChg chg="mod">
          <ac:chgData name="Lucy Hohler" userId="6749467415cdbea7" providerId="LiveId" clId="{9C07C6B2-C8EC-4D31-9EA1-E51E47506615}" dt="2019-03-02T18:10:37.512" v="316" actId="20577"/>
          <ac:spMkLst>
            <pc:docMk/>
            <pc:sldMk cId="614158830" sldId="262"/>
            <ac:spMk id="2" creationId="{F852B54B-5822-478C-B669-1102FE72C8F6}"/>
          </ac:spMkLst>
        </pc:spChg>
        <pc:spChg chg="add mod">
          <ac:chgData name="Lucy Hohler" userId="6749467415cdbea7" providerId="LiveId" clId="{9C07C6B2-C8EC-4D31-9EA1-E51E47506615}" dt="2019-03-02T19:05:12.534" v="607" actId="20577"/>
          <ac:spMkLst>
            <pc:docMk/>
            <pc:sldMk cId="614158830" sldId="262"/>
            <ac:spMk id="3" creationId="{EF6F8670-8ACC-4B77-AEE0-82F42308C63F}"/>
          </ac:spMkLst>
        </pc:spChg>
        <pc:picChg chg="add mod">
          <ac:chgData name="Lucy Hohler" userId="6749467415cdbea7" providerId="LiveId" clId="{9C07C6B2-C8EC-4D31-9EA1-E51E47506615}" dt="2019-03-02T18:53:41.451" v="585" actId="1076"/>
          <ac:picMkLst>
            <pc:docMk/>
            <pc:sldMk cId="614158830" sldId="262"/>
            <ac:picMk id="5" creationId="{63D517F6-07A4-439B-8CC2-EBB3769E3456}"/>
          </ac:picMkLst>
        </pc:picChg>
      </pc:sldChg>
      <pc:sldChg chg="addSp delSp modSp add">
        <pc:chgData name="Lucy Hohler" userId="6749467415cdbea7" providerId="LiveId" clId="{9C07C6B2-C8EC-4D31-9EA1-E51E47506615}" dt="2019-03-02T18:55:55.937" v="587" actId="1076"/>
        <pc:sldMkLst>
          <pc:docMk/>
          <pc:sldMk cId="2786294842" sldId="263"/>
        </pc:sldMkLst>
        <pc:spChg chg="mod">
          <ac:chgData name="Lucy Hohler" userId="6749467415cdbea7" providerId="LiveId" clId="{9C07C6B2-C8EC-4D31-9EA1-E51E47506615}" dt="2019-03-02T18:25:48.928" v="414" actId="108"/>
          <ac:spMkLst>
            <pc:docMk/>
            <pc:sldMk cId="2786294842" sldId="263"/>
            <ac:spMk id="2" creationId="{1B89C528-0A72-4CC3-9074-7DFF953E2251}"/>
          </ac:spMkLst>
        </pc:spChg>
        <pc:spChg chg="add mod">
          <ac:chgData name="Lucy Hohler" userId="6749467415cdbea7" providerId="LiveId" clId="{9C07C6B2-C8EC-4D31-9EA1-E51E47506615}" dt="2019-03-02T18:46:52.106" v="572" actId="1076"/>
          <ac:spMkLst>
            <pc:docMk/>
            <pc:sldMk cId="2786294842" sldId="263"/>
            <ac:spMk id="3" creationId="{61DF0BA8-5C3D-466E-84AA-5B4B7FB7F82B}"/>
          </ac:spMkLst>
        </pc:spChg>
        <pc:picChg chg="add del mod">
          <ac:chgData name="Lucy Hohler" userId="6749467415cdbea7" providerId="LiveId" clId="{9C07C6B2-C8EC-4D31-9EA1-E51E47506615}" dt="2019-03-02T18:47:51.152" v="575" actId="478"/>
          <ac:picMkLst>
            <pc:docMk/>
            <pc:sldMk cId="2786294842" sldId="263"/>
            <ac:picMk id="5" creationId="{1751C1D8-C3E0-460F-A6F9-063EF9E2295A}"/>
          </ac:picMkLst>
        </pc:picChg>
        <pc:picChg chg="add del mod">
          <ac:chgData name="Lucy Hohler" userId="6749467415cdbea7" providerId="LiveId" clId="{9C07C6B2-C8EC-4D31-9EA1-E51E47506615}" dt="2019-03-02T18:49:28.528" v="579" actId="478"/>
          <ac:picMkLst>
            <pc:docMk/>
            <pc:sldMk cId="2786294842" sldId="263"/>
            <ac:picMk id="7" creationId="{0692296A-E2F0-4BEE-B054-B43449C5F8BC}"/>
          </ac:picMkLst>
        </pc:picChg>
        <pc:picChg chg="add mod">
          <ac:chgData name="Lucy Hohler" userId="6749467415cdbea7" providerId="LiveId" clId="{9C07C6B2-C8EC-4D31-9EA1-E51E47506615}" dt="2019-03-02T18:55:55.937" v="587" actId="1076"/>
          <ac:picMkLst>
            <pc:docMk/>
            <pc:sldMk cId="2786294842" sldId="263"/>
            <ac:picMk id="9" creationId="{2875C395-A840-43AF-B811-A6FB56D97308}"/>
          </ac:picMkLst>
        </pc:picChg>
      </pc:sldChg>
      <pc:sldChg chg="addSp delSp modSp add">
        <pc:chgData name="Lucy Hohler" userId="6749467415cdbea7" providerId="LiveId" clId="{9C07C6B2-C8EC-4D31-9EA1-E51E47506615}" dt="2019-03-02T18:57:52.230" v="589" actId="1076"/>
        <pc:sldMkLst>
          <pc:docMk/>
          <pc:sldMk cId="1031072477" sldId="264"/>
        </pc:sldMkLst>
        <pc:spChg chg="mod">
          <ac:chgData name="Lucy Hohler" userId="6749467415cdbea7" providerId="LiveId" clId="{9C07C6B2-C8EC-4D31-9EA1-E51E47506615}" dt="2019-03-02T18:34:29.496" v="459" actId="20577"/>
          <ac:spMkLst>
            <pc:docMk/>
            <pc:sldMk cId="1031072477" sldId="264"/>
            <ac:spMk id="2" creationId="{12162F11-332A-4B42-B231-6BBDE1CEDC49}"/>
          </ac:spMkLst>
        </pc:spChg>
        <pc:spChg chg="add del mod">
          <ac:chgData name="Lucy Hohler" userId="6749467415cdbea7" providerId="LiveId" clId="{9C07C6B2-C8EC-4D31-9EA1-E51E47506615}" dt="2019-03-02T18:34:53.746" v="462"/>
          <ac:spMkLst>
            <pc:docMk/>
            <pc:sldMk cId="1031072477" sldId="264"/>
            <ac:spMk id="3" creationId="{7C7D4A12-19F3-4140-BACD-8D7CFBB921ED}"/>
          </ac:spMkLst>
        </pc:spChg>
        <pc:spChg chg="add mod">
          <ac:chgData name="Lucy Hohler" userId="6749467415cdbea7" providerId="LiveId" clId="{9C07C6B2-C8EC-4D31-9EA1-E51E47506615}" dt="2019-03-02T18:47:09.936" v="573" actId="1076"/>
          <ac:spMkLst>
            <pc:docMk/>
            <pc:sldMk cId="1031072477" sldId="264"/>
            <ac:spMk id="4" creationId="{F8EF18C2-1B26-421A-ADA1-6A1C506E4DC6}"/>
          </ac:spMkLst>
        </pc:spChg>
        <pc:picChg chg="add mod">
          <ac:chgData name="Lucy Hohler" userId="6749467415cdbea7" providerId="LiveId" clId="{9C07C6B2-C8EC-4D31-9EA1-E51E47506615}" dt="2019-03-02T18:57:52.230" v="589" actId="1076"/>
          <ac:picMkLst>
            <pc:docMk/>
            <pc:sldMk cId="1031072477" sldId="264"/>
            <ac:picMk id="6" creationId="{C7409F8B-4316-4214-8DD6-47B76AF12935}"/>
          </ac:picMkLst>
        </pc:picChg>
      </pc:sldChg>
      <pc:sldChg chg="addSp delSp modSp add">
        <pc:chgData name="Lucy Hohler" userId="6749467415cdbea7" providerId="LiveId" clId="{9C07C6B2-C8EC-4D31-9EA1-E51E47506615}" dt="2019-03-02T18:59:46.137" v="593" actId="1076"/>
        <pc:sldMkLst>
          <pc:docMk/>
          <pc:sldMk cId="1560731774" sldId="265"/>
        </pc:sldMkLst>
        <pc:spChg chg="mod">
          <ac:chgData name="Lucy Hohler" userId="6749467415cdbea7" providerId="LiveId" clId="{9C07C6B2-C8EC-4D31-9EA1-E51E47506615}" dt="2019-03-02T18:40:35.299" v="525" actId="20577"/>
          <ac:spMkLst>
            <pc:docMk/>
            <pc:sldMk cId="1560731774" sldId="265"/>
            <ac:spMk id="2" creationId="{198B6AFC-1302-41AF-854D-EE3DEB35A7CD}"/>
          </ac:spMkLst>
        </pc:spChg>
        <pc:spChg chg="add del mod">
          <ac:chgData name="Lucy Hohler" userId="6749467415cdbea7" providerId="LiveId" clId="{9C07C6B2-C8EC-4D31-9EA1-E51E47506615}" dt="2019-03-02T18:41:22.589" v="529"/>
          <ac:spMkLst>
            <pc:docMk/>
            <pc:sldMk cId="1560731774" sldId="265"/>
            <ac:spMk id="3" creationId="{40ECE491-6F7E-4BD7-ACEB-8DE6BF5574F8}"/>
          </ac:spMkLst>
        </pc:spChg>
        <pc:spChg chg="add mod">
          <ac:chgData name="Lucy Hohler" userId="6749467415cdbea7" providerId="LiveId" clId="{9C07C6B2-C8EC-4D31-9EA1-E51E47506615}" dt="2019-03-02T18:47:27.009" v="574" actId="1076"/>
          <ac:spMkLst>
            <pc:docMk/>
            <pc:sldMk cId="1560731774" sldId="265"/>
            <ac:spMk id="4" creationId="{E6DB53BB-D9B7-45AB-B7CC-CEBE40C82A81}"/>
          </ac:spMkLst>
        </pc:spChg>
        <pc:picChg chg="add mod">
          <ac:chgData name="Lucy Hohler" userId="6749467415cdbea7" providerId="LiveId" clId="{9C07C6B2-C8EC-4D31-9EA1-E51E47506615}" dt="2019-03-02T18:59:46.137" v="593" actId="1076"/>
          <ac:picMkLst>
            <pc:docMk/>
            <pc:sldMk cId="1560731774" sldId="265"/>
            <ac:picMk id="6" creationId="{A6895EE1-8137-47B6-B626-94AD97677940}"/>
          </ac:picMkLst>
        </pc:picChg>
      </pc:sldChg>
    </pc:docChg>
  </pc:docChgLst>
</pc:chgInfo>
</file>

<file path=ppt/media/image1.gif>
</file>

<file path=ppt/media/image10.gif>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3.png>
</file>

<file path=ppt/media/image4.gif>
</file>

<file path=ppt/media/image5.png>
</file>

<file path=ppt/media/image6.gif>
</file>

<file path=ppt/media/image7.png>
</file>

<file path=ppt/media/image8.gi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3/3/2019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gif"/><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gi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gif"/><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gi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gif"/><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gif"/><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4ECBE0-AD2F-4A7F-882D-6875CBAFA2E8}"/>
              </a:ext>
            </a:extLst>
          </p:cNvPr>
          <p:cNvSpPr>
            <a:spLocks noGrp="1"/>
          </p:cNvSpPr>
          <p:nvPr>
            <p:ph type="ctrTitle"/>
          </p:nvPr>
        </p:nvSpPr>
        <p:spPr>
          <a:xfrm>
            <a:off x="2589213" y="1736036"/>
            <a:ext cx="8915399" cy="3041346"/>
          </a:xfrm>
        </p:spPr>
        <p:txBody>
          <a:bodyPr>
            <a:normAutofit/>
          </a:bodyPr>
          <a:lstStyle/>
          <a:p>
            <a:r>
              <a:rPr lang="en-US" sz="5300" b="1" dirty="0">
                <a:latin typeface="Arial" panose="020B0604020202020204" pitchFamily="34" charset="0"/>
                <a:cs typeface="Arial" panose="020B0604020202020204" pitchFamily="34" charset="0"/>
              </a:rPr>
              <a:t>Measuring NFL success by NFL Combine results</a:t>
            </a:r>
            <a:br>
              <a:rPr lang="en-US" dirty="0"/>
            </a:br>
            <a:endParaRPr lang="en-US" dirty="0"/>
          </a:p>
        </p:txBody>
      </p:sp>
      <p:sp>
        <p:nvSpPr>
          <p:cNvPr id="3" name="Subtitle 2">
            <a:extLst>
              <a:ext uri="{FF2B5EF4-FFF2-40B4-BE49-F238E27FC236}">
                <a16:creationId xmlns:a16="http://schemas.microsoft.com/office/drawing/2014/main" id="{8EC37C65-D1C5-45CE-ADE0-3C45A4B154FD}"/>
              </a:ext>
            </a:extLst>
          </p:cNvPr>
          <p:cNvSpPr>
            <a:spLocks noGrp="1"/>
          </p:cNvSpPr>
          <p:nvPr>
            <p:ph type="subTitle" idx="1"/>
          </p:nvPr>
        </p:nvSpPr>
        <p:spPr/>
        <p:txBody>
          <a:bodyPr>
            <a:normAutofit lnSpcReduction="10000"/>
          </a:bodyPr>
          <a:lstStyle/>
          <a:p>
            <a:pPr algn="r"/>
            <a:r>
              <a:rPr lang="en-US" dirty="0"/>
              <a:t>	By: Joe Cheng</a:t>
            </a:r>
          </a:p>
          <a:p>
            <a:pPr algn="r"/>
            <a:r>
              <a:rPr lang="en-US" dirty="0"/>
              <a:t>Giovanni </a:t>
            </a:r>
            <a:r>
              <a:rPr lang="en-US" dirty="0" err="1"/>
              <a:t>Rigters</a:t>
            </a:r>
            <a:endParaRPr lang="en-US" dirty="0"/>
          </a:p>
          <a:p>
            <a:pPr algn="r"/>
            <a:r>
              <a:rPr lang="en-US" dirty="0"/>
              <a:t>Lucy Hohler</a:t>
            </a:r>
          </a:p>
        </p:txBody>
      </p:sp>
      <p:pic>
        <p:nvPicPr>
          <p:cNvPr id="5" name="Picture 4">
            <a:extLst>
              <a:ext uri="{FF2B5EF4-FFF2-40B4-BE49-F238E27FC236}">
                <a16:creationId xmlns:a16="http://schemas.microsoft.com/office/drawing/2014/main" id="{B5B20348-07B1-4282-B2A8-17AA403A6B58}"/>
              </a:ext>
            </a:extLst>
          </p:cNvPr>
          <p:cNvPicPr>
            <a:picLocks noChangeAspect="1"/>
          </p:cNvPicPr>
          <p:nvPr/>
        </p:nvPicPr>
        <p:blipFill>
          <a:blip r:embed="rId2"/>
          <a:stretch>
            <a:fillRect/>
          </a:stretch>
        </p:blipFill>
        <p:spPr>
          <a:xfrm>
            <a:off x="9602787" y="0"/>
            <a:ext cx="2336409" cy="2487740"/>
          </a:xfrm>
          <a:prstGeom prst="rect">
            <a:avLst/>
          </a:prstGeom>
        </p:spPr>
      </p:pic>
    </p:spTree>
    <p:extLst>
      <p:ext uri="{BB962C8B-B14F-4D97-AF65-F5344CB8AC3E}">
        <p14:creationId xmlns:p14="http://schemas.microsoft.com/office/powerpoint/2010/main" val="34352434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85F490-544B-442D-B8E8-176BDCF10A37}"/>
              </a:ext>
            </a:extLst>
          </p:cNvPr>
          <p:cNvSpPr>
            <a:spLocks noGrp="1"/>
          </p:cNvSpPr>
          <p:nvPr>
            <p:ph type="title"/>
          </p:nvPr>
        </p:nvSpPr>
        <p:spPr/>
        <p:txBody>
          <a:bodyPr/>
          <a:lstStyle/>
          <a:p>
            <a:r>
              <a:rPr lang="en-US" dirty="0"/>
              <a:t>Our analytical approach</a:t>
            </a:r>
          </a:p>
        </p:txBody>
      </p:sp>
      <p:sp>
        <p:nvSpPr>
          <p:cNvPr id="3" name="TextBox 2">
            <a:extLst>
              <a:ext uri="{FF2B5EF4-FFF2-40B4-BE49-F238E27FC236}">
                <a16:creationId xmlns:a16="http://schemas.microsoft.com/office/drawing/2014/main" id="{56E66B15-53AF-4569-8EC9-F7B1FC68E6D8}"/>
              </a:ext>
            </a:extLst>
          </p:cNvPr>
          <p:cNvSpPr txBox="1"/>
          <p:nvPr/>
        </p:nvSpPr>
        <p:spPr>
          <a:xfrm>
            <a:off x="2054087" y="1745974"/>
            <a:ext cx="4678017" cy="4247317"/>
          </a:xfrm>
          <a:prstGeom prst="rect">
            <a:avLst/>
          </a:prstGeom>
          <a:noFill/>
        </p:spPr>
        <p:txBody>
          <a:bodyPr wrap="square" rtlCol="0">
            <a:spAutoFit/>
          </a:bodyPr>
          <a:lstStyle/>
          <a:p>
            <a:pPr marL="285750" indent="-285750">
              <a:buFont typeface="Arial" panose="020B0604020202020204" pitchFamily="34" charset="0"/>
              <a:buChar char="•"/>
            </a:pPr>
            <a:r>
              <a:rPr lang="en-US" dirty="0"/>
              <a:t>We looked at positional matchups for each analytical graph</a:t>
            </a:r>
          </a:p>
          <a:p>
            <a:pPr marL="285750" indent="-285750">
              <a:buFont typeface="Arial" panose="020B0604020202020204" pitchFamily="34" charset="0"/>
              <a:buChar char="•"/>
            </a:pPr>
            <a:r>
              <a:rPr lang="en-US" dirty="0"/>
              <a:t>For the analytical process; we used scatter plots to find the most prominent drills</a:t>
            </a:r>
          </a:p>
          <a:p>
            <a:pPr marL="742950" lvl="1" indent="-285750">
              <a:buFont typeface="Arial" panose="020B0604020202020204" pitchFamily="34" charset="0"/>
              <a:buChar char="•"/>
            </a:pPr>
            <a:r>
              <a:rPr lang="en-US" dirty="0"/>
              <a:t>Why?</a:t>
            </a:r>
          </a:p>
          <a:p>
            <a:pPr marL="1200150" lvl="2" indent="-285750">
              <a:buFont typeface="Arial" panose="020B0604020202020204" pitchFamily="34" charset="0"/>
              <a:buChar char="•"/>
            </a:pPr>
            <a:r>
              <a:rPr lang="en-US" dirty="0"/>
              <a:t>1 combine drill result does not tell the whole story of athletic ability</a:t>
            </a:r>
          </a:p>
          <a:p>
            <a:pPr marL="1200150" lvl="2" indent="-285750">
              <a:buFont typeface="Arial" panose="020B0604020202020204" pitchFamily="34" charset="0"/>
              <a:buChar char="•"/>
            </a:pPr>
            <a:r>
              <a:rPr lang="en-US" dirty="0"/>
              <a:t>We tried to use a 2 drill basis and find which 2 drills reflected most on the athletic ability needed to succeed at each position </a:t>
            </a:r>
          </a:p>
          <a:p>
            <a:endParaRPr lang="en-US" dirty="0"/>
          </a:p>
        </p:txBody>
      </p:sp>
      <p:pic>
        <p:nvPicPr>
          <p:cNvPr id="5" name="Picture 4">
            <a:extLst>
              <a:ext uri="{FF2B5EF4-FFF2-40B4-BE49-F238E27FC236}">
                <a16:creationId xmlns:a16="http://schemas.microsoft.com/office/drawing/2014/main" id="{631FFC3E-5268-4A6D-9864-294C0831235B}"/>
              </a:ext>
            </a:extLst>
          </p:cNvPr>
          <p:cNvPicPr>
            <a:picLocks noChangeAspect="1"/>
          </p:cNvPicPr>
          <p:nvPr/>
        </p:nvPicPr>
        <p:blipFill>
          <a:blip r:embed="rId2"/>
          <a:stretch>
            <a:fillRect/>
          </a:stretch>
        </p:blipFill>
        <p:spPr>
          <a:xfrm>
            <a:off x="6732104" y="1457739"/>
            <a:ext cx="5243360" cy="4121427"/>
          </a:xfrm>
          <a:prstGeom prst="rect">
            <a:avLst/>
          </a:prstGeom>
        </p:spPr>
      </p:pic>
    </p:spTree>
    <p:extLst>
      <p:ext uri="{BB962C8B-B14F-4D97-AF65-F5344CB8AC3E}">
        <p14:creationId xmlns:p14="http://schemas.microsoft.com/office/powerpoint/2010/main" val="31988985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66BF9EE-F7AC-4FA5-AC7E-001B3A642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0" name="Freeform 11">
              <a:extLst>
                <a:ext uri="{FF2B5EF4-FFF2-40B4-BE49-F238E27FC236}">
                  <a16:creationId xmlns:a16="http://schemas.microsoft.com/office/drawing/2014/main" id="{3B48D182-44E3-4D8B-ACEF-F1A900BE4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1" name="Freeform 12">
              <a:extLst>
                <a:ext uri="{FF2B5EF4-FFF2-40B4-BE49-F238E27FC236}">
                  <a16:creationId xmlns:a16="http://schemas.microsoft.com/office/drawing/2014/main" id="{355A535A-A489-477F-A314-593AA8CAF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2" name="Freeform 13">
              <a:extLst>
                <a:ext uri="{FF2B5EF4-FFF2-40B4-BE49-F238E27FC236}">
                  <a16:creationId xmlns:a16="http://schemas.microsoft.com/office/drawing/2014/main" id="{954C2D4C-FD83-4EF4-9312-04442ABD6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3" name="Freeform 14">
              <a:extLst>
                <a:ext uri="{FF2B5EF4-FFF2-40B4-BE49-F238E27FC236}">
                  <a16:creationId xmlns:a16="http://schemas.microsoft.com/office/drawing/2014/main" id="{C20701C2-CD9A-4698-BC97-E1085820C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4" name="Freeform 15">
              <a:extLst>
                <a:ext uri="{FF2B5EF4-FFF2-40B4-BE49-F238E27FC236}">
                  <a16:creationId xmlns:a16="http://schemas.microsoft.com/office/drawing/2014/main" id="{62575C35-466F-42AE-87A1-D691849AB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5" name="Freeform 16">
              <a:extLst>
                <a:ext uri="{FF2B5EF4-FFF2-40B4-BE49-F238E27FC236}">
                  <a16:creationId xmlns:a16="http://schemas.microsoft.com/office/drawing/2014/main" id="{58236F37-6119-45AC-80A0-CD2C311B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6" name="Freeform 17">
              <a:extLst>
                <a:ext uri="{FF2B5EF4-FFF2-40B4-BE49-F238E27FC236}">
                  <a16:creationId xmlns:a16="http://schemas.microsoft.com/office/drawing/2014/main" id="{F3FDD799-39FE-4D6F-9A64-2F472B215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7" name="Freeform 18">
              <a:extLst>
                <a:ext uri="{FF2B5EF4-FFF2-40B4-BE49-F238E27FC236}">
                  <a16:creationId xmlns:a16="http://schemas.microsoft.com/office/drawing/2014/main" id="{9820D241-1D49-442C-A95A-00BC1BF9E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8" name="Freeform 19">
              <a:extLst>
                <a:ext uri="{FF2B5EF4-FFF2-40B4-BE49-F238E27FC236}">
                  <a16:creationId xmlns:a16="http://schemas.microsoft.com/office/drawing/2014/main" id="{EBC2197C-B383-4866-8ABD-74222400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9" name="Freeform 20">
              <a:extLst>
                <a:ext uri="{FF2B5EF4-FFF2-40B4-BE49-F238E27FC236}">
                  <a16:creationId xmlns:a16="http://schemas.microsoft.com/office/drawing/2014/main" id="{404B06AA-FC93-4471-9DE4-56A401E70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0" name="Freeform 21">
              <a:extLst>
                <a:ext uri="{FF2B5EF4-FFF2-40B4-BE49-F238E27FC236}">
                  <a16:creationId xmlns:a16="http://schemas.microsoft.com/office/drawing/2014/main" id="{E580600C-013F-4FAF-8FB7-4CC0FA80A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1" name="Freeform 22">
              <a:extLst>
                <a:ext uri="{FF2B5EF4-FFF2-40B4-BE49-F238E27FC236}">
                  <a16:creationId xmlns:a16="http://schemas.microsoft.com/office/drawing/2014/main" id="{9BFCF199-64B2-4AEE-88C4-E954ABF36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3" name="Group 22">
            <a:extLst>
              <a:ext uri="{FF2B5EF4-FFF2-40B4-BE49-F238E27FC236}">
                <a16:creationId xmlns:a16="http://schemas.microsoft.com/office/drawing/2014/main" id="{E312DBA5-56D8-42B2-BA94-28168C2A67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4" name="Freeform 27">
              <a:extLst>
                <a:ext uri="{FF2B5EF4-FFF2-40B4-BE49-F238E27FC236}">
                  <a16:creationId xmlns:a16="http://schemas.microsoft.com/office/drawing/2014/main" id="{7AD46C74-3117-46B0-B267-0F61B57CA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5" name="Freeform 28">
              <a:extLst>
                <a:ext uri="{FF2B5EF4-FFF2-40B4-BE49-F238E27FC236}">
                  <a16:creationId xmlns:a16="http://schemas.microsoft.com/office/drawing/2014/main" id="{8C13B810-9664-45D8-8510-D6ED0ADD7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6" name="Freeform 29">
              <a:extLst>
                <a:ext uri="{FF2B5EF4-FFF2-40B4-BE49-F238E27FC236}">
                  <a16:creationId xmlns:a16="http://schemas.microsoft.com/office/drawing/2014/main" id="{10306E52-A922-4458-BCCE-C3C840CC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7" name="Freeform 30">
              <a:extLst>
                <a:ext uri="{FF2B5EF4-FFF2-40B4-BE49-F238E27FC236}">
                  <a16:creationId xmlns:a16="http://schemas.microsoft.com/office/drawing/2014/main" id="{CB578819-B7E7-4250-932F-52AE2A2A9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8" name="Freeform 31">
              <a:extLst>
                <a:ext uri="{FF2B5EF4-FFF2-40B4-BE49-F238E27FC236}">
                  <a16:creationId xmlns:a16="http://schemas.microsoft.com/office/drawing/2014/main" id="{454B9C91-B623-424A-B16E-F764F189D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9" name="Freeform 32">
              <a:extLst>
                <a:ext uri="{FF2B5EF4-FFF2-40B4-BE49-F238E27FC236}">
                  <a16:creationId xmlns:a16="http://schemas.microsoft.com/office/drawing/2014/main" id="{EFD03C4A-8484-41E6-B458-032F1DCA7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0" name="Freeform 33">
              <a:extLst>
                <a:ext uri="{FF2B5EF4-FFF2-40B4-BE49-F238E27FC236}">
                  <a16:creationId xmlns:a16="http://schemas.microsoft.com/office/drawing/2014/main" id="{DDC2F3C3-1D4E-4913-9C5C-F9A65B47E5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1" name="Freeform 34">
              <a:extLst>
                <a:ext uri="{FF2B5EF4-FFF2-40B4-BE49-F238E27FC236}">
                  <a16:creationId xmlns:a16="http://schemas.microsoft.com/office/drawing/2014/main" id="{1E15BCA2-2420-4C53-ADE9-40FBAC2384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2" name="Freeform 35">
              <a:extLst>
                <a:ext uri="{FF2B5EF4-FFF2-40B4-BE49-F238E27FC236}">
                  <a16:creationId xmlns:a16="http://schemas.microsoft.com/office/drawing/2014/main" id="{73D5FBF4-7129-4C51-B603-E3BC33419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3" name="Freeform 36">
              <a:extLst>
                <a:ext uri="{FF2B5EF4-FFF2-40B4-BE49-F238E27FC236}">
                  <a16:creationId xmlns:a16="http://schemas.microsoft.com/office/drawing/2014/main" id="{0165B164-CE2A-494C-88FC-507232B37C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4" name="Freeform 37">
              <a:extLst>
                <a:ext uri="{FF2B5EF4-FFF2-40B4-BE49-F238E27FC236}">
                  <a16:creationId xmlns:a16="http://schemas.microsoft.com/office/drawing/2014/main" id="{87F127E5-B10B-4D18-BCF0-E7C3C7F40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5" name="Freeform 38">
              <a:extLst>
                <a:ext uri="{FF2B5EF4-FFF2-40B4-BE49-F238E27FC236}">
                  <a16:creationId xmlns:a16="http://schemas.microsoft.com/office/drawing/2014/main" id="{FC692D59-F28D-4E42-B435-225F2C6CF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7" name="Rectangle 36">
            <a:extLst>
              <a:ext uri="{FF2B5EF4-FFF2-40B4-BE49-F238E27FC236}">
                <a16:creationId xmlns:a16="http://schemas.microsoft.com/office/drawing/2014/main" id="{1996130F-9AB5-4DE9-8574-3AF891C5C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9" name="Freeform 6">
            <a:extLst>
              <a:ext uri="{FF2B5EF4-FFF2-40B4-BE49-F238E27FC236}">
                <a16:creationId xmlns:a16="http://schemas.microsoft.com/office/drawing/2014/main" id="{3623DEAC-F39C-45D6-86DC-1033F64295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41" name="Rectangle 40">
            <a:extLst>
              <a:ext uri="{FF2B5EF4-FFF2-40B4-BE49-F238E27FC236}">
                <a16:creationId xmlns:a16="http://schemas.microsoft.com/office/drawing/2014/main" id="{CADF4631-3C8F-45EE-8D19-4D3E8426B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F291099C-17EE-4E0E-B096-C7997505003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44" name="Freeform 11">
              <a:extLst>
                <a:ext uri="{FF2B5EF4-FFF2-40B4-BE49-F238E27FC236}">
                  <a16:creationId xmlns:a16="http://schemas.microsoft.com/office/drawing/2014/main" id="{E21C6221-3E1B-4ABD-8172-FAE995E65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45" name="Freeform 12">
              <a:extLst>
                <a:ext uri="{FF2B5EF4-FFF2-40B4-BE49-F238E27FC236}">
                  <a16:creationId xmlns:a16="http://schemas.microsoft.com/office/drawing/2014/main" id="{D3EF5991-93EA-451F-BB82-1ABC4AC0D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46" name="Freeform 13">
              <a:extLst>
                <a:ext uri="{FF2B5EF4-FFF2-40B4-BE49-F238E27FC236}">
                  <a16:creationId xmlns:a16="http://schemas.microsoft.com/office/drawing/2014/main" id="{136F96F7-16E6-48A1-A211-0B4A4D0C83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7" name="Freeform 14">
              <a:extLst>
                <a:ext uri="{FF2B5EF4-FFF2-40B4-BE49-F238E27FC236}">
                  <a16:creationId xmlns:a16="http://schemas.microsoft.com/office/drawing/2014/main" id="{5C00D000-7FA5-40C4-AB6A-DE3A61AB83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8" name="Freeform 15">
              <a:extLst>
                <a:ext uri="{FF2B5EF4-FFF2-40B4-BE49-F238E27FC236}">
                  <a16:creationId xmlns:a16="http://schemas.microsoft.com/office/drawing/2014/main" id="{5AAEB880-A03D-4743-9060-D7A846FA6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9" name="Freeform 16">
              <a:extLst>
                <a:ext uri="{FF2B5EF4-FFF2-40B4-BE49-F238E27FC236}">
                  <a16:creationId xmlns:a16="http://schemas.microsoft.com/office/drawing/2014/main" id="{CC64DD68-0B96-4DE9-8FD5-3175E4A3F1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50" name="Freeform 17">
              <a:extLst>
                <a:ext uri="{FF2B5EF4-FFF2-40B4-BE49-F238E27FC236}">
                  <a16:creationId xmlns:a16="http://schemas.microsoft.com/office/drawing/2014/main" id="{69118400-C17B-4068-86D3-93CAE7702C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51" name="Freeform 18">
              <a:extLst>
                <a:ext uri="{FF2B5EF4-FFF2-40B4-BE49-F238E27FC236}">
                  <a16:creationId xmlns:a16="http://schemas.microsoft.com/office/drawing/2014/main" id="{117FA22F-CBA8-4CF5-B8CC-2D169B67E4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52" name="Freeform 19">
              <a:extLst>
                <a:ext uri="{FF2B5EF4-FFF2-40B4-BE49-F238E27FC236}">
                  <a16:creationId xmlns:a16="http://schemas.microsoft.com/office/drawing/2014/main" id="{8FB2D443-8598-4CEE-AED2-BEF49AA95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53" name="Freeform 20">
              <a:extLst>
                <a:ext uri="{FF2B5EF4-FFF2-40B4-BE49-F238E27FC236}">
                  <a16:creationId xmlns:a16="http://schemas.microsoft.com/office/drawing/2014/main" id="{92593E33-68AF-485D-99D0-080CEA1971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54" name="Freeform 21">
              <a:extLst>
                <a:ext uri="{FF2B5EF4-FFF2-40B4-BE49-F238E27FC236}">
                  <a16:creationId xmlns:a16="http://schemas.microsoft.com/office/drawing/2014/main" id="{96A28427-575C-4904-AC4B-3DD62801D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55" name="Freeform 22">
              <a:extLst>
                <a:ext uri="{FF2B5EF4-FFF2-40B4-BE49-F238E27FC236}">
                  <a16:creationId xmlns:a16="http://schemas.microsoft.com/office/drawing/2014/main" id="{782FA736-DE89-4D13-B0A7-3906B32CEF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sp>
        <p:nvSpPr>
          <p:cNvPr id="2" name="Title 1">
            <a:extLst>
              <a:ext uri="{FF2B5EF4-FFF2-40B4-BE49-F238E27FC236}">
                <a16:creationId xmlns:a16="http://schemas.microsoft.com/office/drawing/2014/main" id="{5BEA8EF5-B184-4973-A838-4A4DCF1638D9}"/>
              </a:ext>
            </a:extLst>
          </p:cNvPr>
          <p:cNvSpPr>
            <a:spLocks noGrp="1"/>
          </p:cNvSpPr>
          <p:nvPr>
            <p:ph type="title"/>
          </p:nvPr>
        </p:nvSpPr>
        <p:spPr>
          <a:xfrm>
            <a:off x="2589213" y="4529540"/>
            <a:ext cx="8915399" cy="1162423"/>
          </a:xfrm>
        </p:spPr>
        <p:txBody>
          <a:bodyPr vert="horz" lIns="91440" tIns="45720" rIns="91440" bIns="45720" rtlCol="0" anchor="b">
            <a:normAutofit/>
          </a:bodyPr>
          <a:lstStyle/>
          <a:p>
            <a:r>
              <a:rPr lang="en-US" sz="5400"/>
              <a:t>General Athleticism</a:t>
            </a:r>
          </a:p>
        </p:txBody>
      </p:sp>
      <p:grpSp>
        <p:nvGrpSpPr>
          <p:cNvPr id="57" name="Group 56">
            <a:extLst>
              <a:ext uri="{FF2B5EF4-FFF2-40B4-BE49-F238E27FC236}">
                <a16:creationId xmlns:a16="http://schemas.microsoft.com/office/drawing/2014/main" id="{6A54B62D-FC5C-4E1A-8D8B-279576FE53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58" name="Freeform 27">
              <a:extLst>
                <a:ext uri="{FF2B5EF4-FFF2-40B4-BE49-F238E27FC236}">
                  <a16:creationId xmlns:a16="http://schemas.microsoft.com/office/drawing/2014/main" id="{4706D2CB-CE4C-4F40-B189-FD7BB4466B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9" name="Freeform 28">
              <a:extLst>
                <a:ext uri="{FF2B5EF4-FFF2-40B4-BE49-F238E27FC236}">
                  <a16:creationId xmlns:a16="http://schemas.microsoft.com/office/drawing/2014/main" id="{2714CF7E-2DF6-4F91-8BB2-D62E8B549D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60" name="Freeform 29">
              <a:extLst>
                <a:ext uri="{FF2B5EF4-FFF2-40B4-BE49-F238E27FC236}">
                  <a16:creationId xmlns:a16="http://schemas.microsoft.com/office/drawing/2014/main" id="{F30DCFE1-624D-4D3C-AC61-757C2FF356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61" name="Freeform 30">
              <a:extLst>
                <a:ext uri="{FF2B5EF4-FFF2-40B4-BE49-F238E27FC236}">
                  <a16:creationId xmlns:a16="http://schemas.microsoft.com/office/drawing/2014/main" id="{BF08ABFE-DD31-4F1F-9520-93CC613CD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62" name="Freeform 31">
              <a:extLst>
                <a:ext uri="{FF2B5EF4-FFF2-40B4-BE49-F238E27FC236}">
                  <a16:creationId xmlns:a16="http://schemas.microsoft.com/office/drawing/2014/main" id="{ADFB2DBD-F00A-4820-876F-4E75F216B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63" name="Freeform 32">
              <a:extLst>
                <a:ext uri="{FF2B5EF4-FFF2-40B4-BE49-F238E27FC236}">
                  <a16:creationId xmlns:a16="http://schemas.microsoft.com/office/drawing/2014/main" id="{3F85387B-5668-4570-BC5C-AA89417C71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64" name="Freeform 33">
              <a:extLst>
                <a:ext uri="{FF2B5EF4-FFF2-40B4-BE49-F238E27FC236}">
                  <a16:creationId xmlns:a16="http://schemas.microsoft.com/office/drawing/2014/main" id="{FEA70EF6-623D-453D-8360-1B0C142A29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65" name="Freeform 34">
              <a:extLst>
                <a:ext uri="{FF2B5EF4-FFF2-40B4-BE49-F238E27FC236}">
                  <a16:creationId xmlns:a16="http://schemas.microsoft.com/office/drawing/2014/main" id="{FE3B449C-A5FE-44B9-A01C-A115C37D3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66" name="Freeform 35">
              <a:extLst>
                <a:ext uri="{FF2B5EF4-FFF2-40B4-BE49-F238E27FC236}">
                  <a16:creationId xmlns:a16="http://schemas.microsoft.com/office/drawing/2014/main" id="{BD672E89-DAB4-41AE-891D-6B6A52B0EA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67" name="Freeform 36">
              <a:extLst>
                <a:ext uri="{FF2B5EF4-FFF2-40B4-BE49-F238E27FC236}">
                  <a16:creationId xmlns:a16="http://schemas.microsoft.com/office/drawing/2014/main" id="{C69123C3-F0F9-4AA7-BA7B-9E5E0AF27E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8" name="Freeform 37">
              <a:extLst>
                <a:ext uri="{FF2B5EF4-FFF2-40B4-BE49-F238E27FC236}">
                  <a16:creationId xmlns:a16="http://schemas.microsoft.com/office/drawing/2014/main" id="{E10779C5-3DD9-489D-9A2D-EF45B7BE30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9" name="Freeform 38">
              <a:extLst>
                <a:ext uri="{FF2B5EF4-FFF2-40B4-BE49-F238E27FC236}">
                  <a16:creationId xmlns:a16="http://schemas.microsoft.com/office/drawing/2014/main" id="{1D3B4B35-2090-4DA8-ADBE-DD888B4E17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1" name="Rectangle 70">
            <a:extLst>
              <a:ext uri="{FF2B5EF4-FFF2-40B4-BE49-F238E27FC236}">
                <a16:creationId xmlns:a16="http://schemas.microsoft.com/office/drawing/2014/main" id="{46FA917F-43A3-4FA3-A085-59D0DC397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73" name="Freeform 33">
            <a:extLst>
              <a:ext uri="{FF2B5EF4-FFF2-40B4-BE49-F238E27FC236}">
                <a16:creationId xmlns:a16="http://schemas.microsoft.com/office/drawing/2014/main" id="{9CBF007B-8C8C-4F79-B037-9F4C61F9F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753578"/>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pic>
        <p:nvPicPr>
          <p:cNvPr id="4" name="Picture 3">
            <a:extLst>
              <a:ext uri="{FF2B5EF4-FFF2-40B4-BE49-F238E27FC236}">
                <a16:creationId xmlns:a16="http://schemas.microsoft.com/office/drawing/2014/main" id="{EA7934E3-05DA-4952-8EE5-63F1D8BC1D03}"/>
              </a:ext>
            </a:extLst>
          </p:cNvPr>
          <p:cNvPicPr>
            <a:picLocks noChangeAspect="1"/>
          </p:cNvPicPr>
          <p:nvPr/>
        </p:nvPicPr>
        <p:blipFill>
          <a:blip r:embed="rId2"/>
          <a:stretch>
            <a:fillRect/>
          </a:stretch>
        </p:blipFill>
        <p:spPr>
          <a:xfrm>
            <a:off x="2383899" y="362001"/>
            <a:ext cx="8485649" cy="4142240"/>
          </a:xfrm>
          <a:prstGeom prst="rect">
            <a:avLst/>
          </a:prstGeom>
        </p:spPr>
      </p:pic>
    </p:spTree>
    <p:extLst>
      <p:ext uri="{BB962C8B-B14F-4D97-AF65-F5344CB8AC3E}">
        <p14:creationId xmlns:p14="http://schemas.microsoft.com/office/powerpoint/2010/main" val="10822100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ED541-A4B2-4121-BED2-87EC1F204D5C}"/>
              </a:ext>
            </a:extLst>
          </p:cNvPr>
          <p:cNvSpPr>
            <a:spLocks noGrp="1"/>
          </p:cNvSpPr>
          <p:nvPr>
            <p:ph type="title"/>
          </p:nvPr>
        </p:nvSpPr>
        <p:spPr/>
        <p:txBody>
          <a:bodyPr/>
          <a:lstStyle/>
          <a:p>
            <a:r>
              <a:rPr lang="en-US" dirty="0"/>
              <a:t>Conclusion</a:t>
            </a:r>
          </a:p>
        </p:txBody>
      </p:sp>
      <p:sp>
        <p:nvSpPr>
          <p:cNvPr id="6" name="TextBox 5">
            <a:extLst>
              <a:ext uri="{FF2B5EF4-FFF2-40B4-BE49-F238E27FC236}">
                <a16:creationId xmlns:a16="http://schemas.microsoft.com/office/drawing/2014/main" id="{BABF94BC-0847-4ADE-8503-C1BE179E4597}"/>
              </a:ext>
            </a:extLst>
          </p:cNvPr>
          <p:cNvSpPr txBox="1"/>
          <p:nvPr/>
        </p:nvSpPr>
        <p:spPr>
          <a:xfrm>
            <a:off x="2822713" y="2001078"/>
            <a:ext cx="8083826" cy="2031325"/>
          </a:xfrm>
          <a:prstGeom prst="rect">
            <a:avLst/>
          </a:prstGeom>
          <a:noFill/>
        </p:spPr>
        <p:txBody>
          <a:bodyPr wrap="square" rtlCol="0">
            <a:spAutoFit/>
          </a:bodyPr>
          <a:lstStyle/>
          <a:p>
            <a:pPr marL="285750" indent="-285750">
              <a:buFont typeface="Arial" panose="020B0604020202020204" pitchFamily="34" charset="0"/>
              <a:buChar char="•"/>
            </a:pPr>
            <a:r>
              <a:rPr lang="en-US" dirty="0"/>
              <a:t>Broad Jump and 40 YD dash were found to be the most accurate measurement of the minimum athletic ability for ALL positions to ‘succeed’ in the NFL.</a:t>
            </a:r>
          </a:p>
          <a:p>
            <a:pPr marL="285750" indent="-285750">
              <a:buFont typeface="Arial" panose="020B0604020202020204" pitchFamily="34" charset="0"/>
              <a:buChar char="•"/>
            </a:pPr>
            <a:r>
              <a:rPr lang="en-US" dirty="0"/>
              <a:t>We see the most success is at the 120 to 130 broad jump range distance paired with a minimum of a 4.6 second 40 YD dash gave us the best portrayal of the minimum athletic ability to succeed in the NFL.</a:t>
            </a:r>
          </a:p>
        </p:txBody>
      </p:sp>
    </p:spTree>
    <p:extLst>
      <p:ext uri="{BB962C8B-B14F-4D97-AF65-F5344CB8AC3E}">
        <p14:creationId xmlns:p14="http://schemas.microsoft.com/office/powerpoint/2010/main" val="14067677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14" name="Group 13">
            <a:extLst>
              <a:ext uri="{FF2B5EF4-FFF2-40B4-BE49-F238E27FC236}">
                <a16:creationId xmlns:a16="http://schemas.microsoft.com/office/drawing/2014/main" id="{EB9B5B69-A297-4D2F-8B89-529DA8A273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1" name="Freeform 11">
              <a:extLst>
                <a:ext uri="{FF2B5EF4-FFF2-40B4-BE49-F238E27FC236}">
                  <a16:creationId xmlns:a16="http://schemas.microsoft.com/office/drawing/2014/main" id="{3E39D215-BF38-4094-82D7-61DED1145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2" name="Freeform 12">
              <a:extLst>
                <a:ext uri="{FF2B5EF4-FFF2-40B4-BE49-F238E27FC236}">
                  <a16:creationId xmlns:a16="http://schemas.microsoft.com/office/drawing/2014/main" id="{7412700A-91C4-4126-8F17-3B9449DBB3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3" name="Freeform 13">
              <a:extLst>
                <a:ext uri="{FF2B5EF4-FFF2-40B4-BE49-F238E27FC236}">
                  <a16:creationId xmlns:a16="http://schemas.microsoft.com/office/drawing/2014/main" id="{DF985802-25A8-4B99-89F0-2A42EC325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a:extLst>
                <a:ext uri="{FF2B5EF4-FFF2-40B4-BE49-F238E27FC236}">
                  <a16:creationId xmlns:a16="http://schemas.microsoft.com/office/drawing/2014/main" id="{F54C35AF-DB92-4205-A779-2A385B7143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a:extLst>
                <a:ext uri="{FF2B5EF4-FFF2-40B4-BE49-F238E27FC236}">
                  <a16:creationId xmlns:a16="http://schemas.microsoft.com/office/drawing/2014/main" id="{9F845211-1F53-4E0A-891E-B78A206F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3" name="Freeform 16">
              <a:extLst>
                <a:ext uri="{FF2B5EF4-FFF2-40B4-BE49-F238E27FC236}">
                  <a16:creationId xmlns:a16="http://schemas.microsoft.com/office/drawing/2014/main" id="{9149C7DD-9998-4805-BFC8-CEF5F5DF31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5" name="Freeform 17">
              <a:extLst>
                <a:ext uri="{FF2B5EF4-FFF2-40B4-BE49-F238E27FC236}">
                  <a16:creationId xmlns:a16="http://schemas.microsoft.com/office/drawing/2014/main" id="{47C8036D-3ECA-43DA-BAF5-3C65CF4112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7" name="Freeform 18">
              <a:extLst>
                <a:ext uri="{FF2B5EF4-FFF2-40B4-BE49-F238E27FC236}">
                  <a16:creationId xmlns:a16="http://schemas.microsoft.com/office/drawing/2014/main" id="{29C15912-CDE8-4DF3-9324-273FB4C86D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61" name="Freeform 19">
              <a:extLst>
                <a:ext uri="{FF2B5EF4-FFF2-40B4-BE49-F238E27FC236}">
                  <a16:creationId xmlns:a16="http://schemas.microsoft.com/office/drawing/2014/main" id="{37C68D51-B7DA-4572-AB7E-708540B3C6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75" name="Freeform 20">
              <a:extLst>
                <a:ext uri="{FF2B5EF4-FFF2-40B4-BE49-F238E27FC236}">
                  <a16:creationId xmlns:a16="http://schemas.microsoft.com/office/drawing/2014/main" id="{1AF802CB-4E9E-4895-9363-C11991490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77" name="Freeform 21">
              <a:extLst>
                <a:ext uri="{FF2B5EF4-FFF2-40B4-BE49-F238E27FC236}">
                  <a16:creationId xmlns:a16="http://schemas.microsoft.com/office/drawing/2014/main" id="{615760E5-5F27-4735-B01C-78E05F3FB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79" name="Freeform 22">
              <a:extLst>
                <a:ext uri="{FF2B5EF4-FFF2-40B4-BE49-F238E27FC236}">
                  <a16:creationId xmlns:a16="http://schemas.microsoft.com/office/drawing/2014/main" id="{DB9C6516-B2DB-432F-BD3A-A1792BD46F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8" name="Group 27">
            <a:extLst>
              <a:ext uri="{FF2B5EF4-FFF2-40B4-BE49-F238E27FC236}">
                <a16:creationId xmlns:a16="http://schemas.microsoft.com/office/drawing/2014/main" id="{BC9C8D0D-644B-4B97-B83C-CC8E64361D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80" name="Freeform 27">
              <a:extLst>
                <a:ext uri="{FF2B5EF4-FFF2-40B4-BE49-F238E27FC236}">
                  <a16:creationId xmlns:a16="http://schemas.microsoft.com/office/drawing/2014/main" id="{F8BE1EA6-80CF-446B-A4FE-3F935A51C0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81" name="Freeform 28">
              <a:extLst>
                <a:ext uri="{FF2B5EF4-FFF2-40B4-BE49-F238E27FC236}">
                  <a16:creationId xmlns:a16="http://schemas.microsoft.com/office/drawing/2014/main" id="{10E39808-F4F7-43DE-AB53-82B7B55EA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82" name="Freeform 29">
              <a:extLst>
                <a:ext uri="{FF2B5EF4-FFF2-40B4-BE49-F238E27FC236}">
                  <a16:creationId xmlns:a16="http://schemas.microsoft.com/office/drawing/2014/main" id="{6ED5109A-600A-4C23-9BB3-C4C19C2D9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83" name="Freeform 30">
              <a:extLst>
                <a:ext uri="{FF2B5EF4-FFF2-40B4-BE49-F238E27FC236}">
                  <a16:creationId xmlns:a16="http://schemas.microsoft.com/office/drawing/2014/main" id="{D76FF73F-8CA3-42B0-A680-353805CD2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84" name="Freeform 31">
              <a:extLst>
                <a:ext uri="{FF2B5EF4-FFF2-40B4-BE49-F238E27FC236}">
                  <a16:creationId xmlns:a16="http://schemas.microsoft.com/office/drawing/2014/main" id="{B26A6949-3BEB-422A-854C-D4E26E4CF1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85" name="Freeform 32">
              <a:extLst>
                <a:ext uri="{FF2B5EF4-FFF2-40B4-BE49-F238E27FC236}">
                  <a16:creationId xmlns:a16="http://schemas.microsoft.com/office/drawing/2014/main" id="{FE07AD25-30AF-40CD-B901-DF1EDBD68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86" name="Freeform 33">
              <a:extLst>
                <a:ext uri="{FF2B5EF4-FFF2-40B4-BE49-F238E27FC236}">
                  <a16:creationId xmlns:a16="http://schemas.microsoft.com/office/drawing/2014/main" id="{5AA460AF-7760-4F15-881A-6F0BFDBCD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87" name="Freeform 34">
              <a:extLst>
                <a:ext uri="{FF2B5EF4-FFF2-40B4-BE49-F238E27FC236}">
                  <a16:creationId xmlns:a16="http://schemas.microsoft.com/office/drawing/2014/main" id="{EE53C70E-5D92-4C42-A34F-9F7D16006B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88" name="Freeform 35">
              <a:extLst>
                <a:ext uri="{FF2B5EF4-FFF2-40B4-BE49-F238E27FC236}">
                  <a16:creationId xmlns:a16="http://schemas.microsoft.com/office/drawing/2014/main" id="{C27614EE-0086-4D34-99BD-52F03708D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89" name="Freeform 36">
              <a:extLst>
                <a:ext uri="{FF2B5EF4-FFF2-40B4-BE49-F238E27FC236}">
                  <a16:creationId xmlns:a16="http://schemas.microsoft.com/office/drawing/2014/main" id="{326919B9-3ED4-4744-A713-326B3BAF6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90" name="Freeform 37">
              <a:extLst>
                <a:ext uri="{FF2B5EF4-FFF2-40B4-BE49-F238E27FC236}">
                  <a16:creationId xmlns:a16="http://schemas.microsoft.com/office/drawing/2014/main" id="{898BDBF5-8AA3-49CD-999A-ABA1F7AE3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91" name="Freeform 38">
              <a:extLst>
                <a:ext uri="{FF2B5EF4-FFF2-40B4-BE49-F238E27FC236}">
                  <a16:creationId xmlns:a16="http://schemas.microsoft.com/office/drawing/2014/main" id="{AF8ED3E0-CBE7-48C4-8F9E-FF98079CD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42" name="Rectangle 41">
            <a:extLst>
              <a:ext uri="{FF2B5EF4-FFF2-40B4-BE49-F238E27FC236}">
                <a16:creationId xmlns:a16="http://schemas.microsoft.com/office/drawing/2014/main" id="{A84F153B-2093-4171-BD2D-1631695C9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44" name="Freeform 6">
            <a:extLst>
              <a:ext uri="{FF2B5EF4-FFF2-40B4-BE49-F238E27FC236}">
                <a16:creationId xmlns:a16="http://schemas.microsoft.com/office/drawing/2014/main" id="{DB5BC99D-7BEA-4F13-B82B-A956E2D097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46" name="Rectangle 45">
            <a:extLst>
              <a:ext uri="{FF2B5EF4-FFF2-40B4-BE49-F238E27FC236}">
                <a16:creationId xmlns:a16="http://schemas.microsoft.com/office/drawing/2014/main" id="{04FFCB0A-A21A-4D0F-AE1C-6EC8ED79A8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8" name="Group 47">
            <a:extLst>
              <a:ext uri="{FF2B5EF4-FFF2-40B4-BE49-F238E27FC236}">
                <a16:creationId xmlns:a16="http://schemas.microsoft.com/office/drawing/2014/main" id="{481DDC0B-F2D9-4A55-A60C-E0532B46C9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92" name="Freeform 11">
              <a:extLst>
                <a:ext uri="{FF2B5EF4-FFF2-40B4-BE49-F238E27FC236}">
                  <a16:creationId xmlns:a16="http://schemas.microsoft.com/office/drawing/2014/main" id="{60C4C88B-2AA4-43CA-9F8F-3FB2B5D7DC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93" name="Freeform 12">
              <a:extLst>
                <a:ext uri="{FF2B5EF4-FFF2-40B4-BE49-F238E27FC236}">
                  <a16:creationId xmlns:a16="http://schemas.microsoft.com/office/drawing/2014/main" id="{1E062DFF-2E6B-420E-AEFE-FB8082B29B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94" name="Freeform 13">
              <a:extLst>
                <a:ext uri="{FF2B5EF4-FFF2-40B4-BE49-F238E27FC236}">
                  <a16:creationId xmlns:a16="http://schemas.microsoft.com/office/drawing/2014/main" id="{37DD0A2B-B295-4280-B8DA-0DC58312CA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95" name="Freeform 14">
              <a:extLst>
                <a:ext uri="{FF2B5EF4-FFF2-40B4-BE49-F238E27FC236}">
                  <a16:creationId xmlns:a16="http://schemas.microsoft.com/office/drawing/2014/main" id="{83B6198C-5321-4CBD-A21D-B413234BF8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96" name="Freeform 15">
              <a:extLst>
                <a:ext uri="{FF2B5EF4-FFF2-40B4-BE49-F238E27FC236}">
                  <a16:creationId xmlns:a16="http://schemas.microsoft.com/office/drawing/2014/main" id="{CA21CB5E-7E99-4448-8DD0-FA87EAC3C0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97" name="Freeform 16">
              <a:extLst>
                <a:ext uri="{FF2B5EF4-FFF2-40B4-BE49-F238E27FC236}">
                  <a16:creationId xmlns:a16="http://schemas.microsoft.com/office/drawing/2014/main" id="{5675BC7F-097E-4C82-8B98-05F11E34FF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98" name="Freeform 17">
              <a:extLst>
                <a:ext uri="{FF2B5EF4-FFF2-40B4-BE49-F238E27FC236}">
                  <a16:creationId xmlns:a16="http://schemas.microsoft.com/office/drawing/2014/main" id="{CF36D428-039F-4D57-83E9-C9E49A8EEF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99" name="Freeform 18">
              <a:extLst>
                <a:ext uri="{FF2B5EF4-FFF2-40B4-BE49-F238E27FC236}">
                  <a16:creationId xmlns:a16="http://schemas.microsoft.com/office/drawing/2014/main" id="{9C846992-7277-412B-8F89-BF12BBBBED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00" name="Freeform 19">
              <a:extLst>
                <a:ext uri="{FF2B5EF4-FFF2-40B4-BE49-F238E27FC236}">
                  <a16:creationId xmlns:a16="http://schemas.microsoft.com/office/drawing/2014/main" id="{2FFB1517-7128-4059-90D1-7FE4A5155D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01" name="Freeform 20">
              <a:extLst>
                <a:ext uri="{FF2B5EF4-FFF2-40B4-BE49-F238E27FC236}">
                  <a16:creationId xmlns:a16="http://schemas.microsoft.com/office/drawing/2014/main" id="{C0835D29-A969-4B36-823D-204135853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02" name="Freeform 21">
              <a:extLst>
                <a:ext uri="{FF2B5EF4-FFF2-40B4-BE49-F238E27FC236}">
                  <a16:creationId xmlns:a16="http://schemas.microsoft.com/office/drawing/2014/main" id="{E513FF63-116C-4620-AA46-03788BE5F1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03" name="Freeform 22">
              <a:extLst>
                <a:ext uri="{FF2B5EF4-FFF2-40B4-BE49-F238E27FC236}">
                  <a16:creationId xmlns:a16="http://schemas.microsoft.com/office/drawing/2014/main" id="{EF361EF8-880C-41F9-8051-9F05A8C201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sp>
        <p:nvSpPr>
          <p:cNvPr id="2" name="Title 1">
            <a:extLst>
              <a:ext uri="{FF2B5EF4-FFF2-40B4-BE49-F238E27FC236}">
                <a16:creationId xmlns:a16="http://schemas.microsoft.com/office/drawing/2014/main" id="{1D95E4DB-209F-409E-93C0-1D12611B29BA}"/>
              </a:ext>
            </a:extLst>
          </p:cNvPr>
          <p:cNvSpPr>
            <a:spLocks noGrp="1"/>
          </p:cNvSpPr>
          <p:nvPr>
            <p:ph type="title"/>
          </p:nvPr>
        </p:nvSpPr>
        <p:spPr>
          <a:xfrm>
            <a:off x="2589213" y="4529540"/>
            <a:ext cx="8915399" cy="1162423"/>
          </a:xfrm>
        </p:spPr>
        <p:txBody>
          <a:bodyPr vert="horz" lIns="91440" tIns="45720" rIns="91440" bIns="45720" rtlCol="0" anchor="b">
            <a:normAutofit/>
          </a:bodyPr>
          <a:lstStyle/>
          <a:p>
            <a:pPr>
              <a:lnSpc>
                <a:spcPct val="90000"/>
              </a:lnSpc>
            </a:pPr>
            <a:r>
              <a:rPr lang="en-US" sz="4200" dirty="0"/>
              <a:t>Defensive Line and Offensive Line</a:t>
            </a:r>
          </a:p>
        </p:txBody>
      </p:sp>
      <p:grpSp>
        <p:nvGrpSpPr>
          <p:cNvPr id="62" name="Group 61">
            <a:extLst>
              <a:ext uri="{FF2B5EF4-FFF2-40B4-BE49-F238E27FC236}">
                <a16:creationId xmlns:a16="http://schemas.microsoft.com/office/drawing/2014/main" id="{FBF9A995-2C32-4FB7-B5F3-E417B7DE06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04" name="Freeform 27">
              <a:extLst>
                <a:ext uri="{FF2B5EF4-FFF2-40B4-BE49-F238E27FC236}">
                  <a16:creationId xmlns:a16="http://schemas.microsoft.com/office/drawing/2014/main" id="{0F4ECCFB-A0C2-4B4D-B6E2-77341F6FE1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05" name="Freeform 28">
              <a:extLst>
                <a:ext uri="{FF2B5EF4-FFF2-40B4-BE49-F238E27FC236}">
                  <a16:creationId xmlns:a16="http://schemas.microsoft.com/office/drawing/2014/main" id="{5476CBB8-CCD6-4739-8729-8927DC09D2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06" name="Freeform 29">
              <a:extLst>
                <a:ext uri="{FF2B5EF4-FFF2-40B4-BE49-F238E27FC236}">
                  <a16:creationId xmlns:a16="http://schemas.microsoft.com/office/drawing/2014/main" id="{695B716E-8BF4-4DD9-96A5-4238FDC07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07" name="Freeform 30">
              <a:extLst>
                <a:ext uri="{FF2B5EF4-FFF2-40B4-BE49-F238E27FC236}">
                  <a16:creationId xmlns:a16="http://schemas.microsoft.com/office/drawing/2014/main" id="{6A3F7DBC-E3BC-4902-BE4C-6F3542E33D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08" name="Freeform 31">
              <a:extLst>
                <a:ext uri="{FF2B5EF4-FFF2-40B4-BE49-F238E27FC236}">
                  <a16:creationId xmlns:a16="http://schemas.microsoft.com/office/drawing/2014/main" id="{70379707-5601-41BA-8F25-82825A8E3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09" name="Freeform 32">
              <a:extLst>
                <a:ext uri="{FF2B5EF4-FFF2-40B4-BE49-F238E27FC236}">
                  <a16:creationId xmlns:a16="http://schemas.microsoft.com/office/drawing/2014/main" id="{1C7E7640-A719-4104-8E66-10B2FB8487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10" name="Freeform 33">
              <a:extLst>
                <a:ext uri="{FF2B5EF4-FFF2-40B4-BE49-F238E27FC236}">
                  <a16:creationId xmlns:a16="http://schemas.microsoft.com/office/drawing/2014/main" id="{9A4C4222-3F93-463D-9B22-69ECBF8E05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11" name="Freeform 34">
              <a:extLst>
                <a:ext uri="{FF2B5EF4-FFF2-40B4-BE49-F238E27FC236}">
                  <a16:creationId xmlns:a16="http://schemas.microsoft.com/office/drawing/2014/main" id="{B263D752-00B8-466F-A4DD-D4F58CAE12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12" name="Freeform 35">
              <a:extLst>
                <a:ext uri="{FF2B5EF4-FFF2-40B4-BE49-F238E27FC236}">
                  <a16:creationId xmlns:a16="http://schemas.microsoft.com/office/drawing/2014/main" id="{45470F50-BCB7-4793-B6EE-C07E577946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13" name="Freeform 36">
              <a:extLst>
                <a:ext uri="{FF2B5EF4-FFF2-40B4-BE49-F238E27FC236}">
                  <a16:creationId xmlns:a16="http://schemas.microsoft.com/office/drawing/2014/main" id="{3FE3B154-4827-4A59-B611-C15FE09303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14" name="Freeform 37">
              <a:extLst>
                <a:ext uri="{FF2B5EF4-FFF2-40B4-BE49-F238E27FC236}">
                  <a16:creationId xmlns:a16="http://schemas.microsoft.com/office/drawing/2014/main" id="{4856C74D-7893-4686-8C69-93ADFAD947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15" name="Freeform 38">
              <a:extLst>
                <a:ext uri="{FF2B5EF4-FFF2-40B4-BE49-F238E27FC236}">
                  <a16:creationId xmlns:a16="http://schemas.microsoft.com/office/drawing/2014/main" id="{D9855B44-5A4E-48D3-B20E-74C69EF511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6" name="Rectangle 75">
            <a:extLst>
              <a:ext uri="{FF2B5EF4-FFF2-40B4-BE49-F238E27FC236}">
                <a16:creationId xmlns:a16="http://schemas.microsoft.com/office/drawing/2014/main" id="{4DF306C4-90F2-4BFE-B2AD-FAFB31C46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pic>
        <p:nvPicPr>
          <p:cNvPr id="4" name="Picture 3">
            <a:extLst>
              <a:ext uri="{FF2B5EF4-FFF2-40B4-BE49-F238E27FC236}">
                <a16:creationId xmlns:a16="http://schemas.microsoft.com/office/drawing/2014/main" id="{14E6A649-18CB-49B4-9951-225EFC860C12}"/>
              </a:ext>
            </a:extLst>
          </p:cNvPr>
          <p:cNvPicPr>
            <a:picLocks noChangeAspect="1"/>
          </p:cNvPicPr>
          <p:nvPr/>
        </p:nvPicPr>
        <p:blipFill>
          <a:blip r:embed="rId2"/>
          <a:stretch>
            <a:fillRect/>
          </a:stretch>
        </p:blipFill>
        <p:spPr>
          <a:xfrm>
            <a:off x="2589212" y="791639"/>
            <a:ext cx="4399491" cy="3299617"/>
          </a:xfrm>
          <a:prstGeom prst="rect">
            <a:avLst/>
          </a:prstGeom>
        </p:spPr>
      </p:pic>
      <p:pic>
        <p:nvPicPr>
          <p:cNvPr id="9" name="Picture 8">
            <a:extLst>
              <a:ext uri="{FF2B5EF4-FFF2-40B4-BE49-F238E27FC236}">
                <a16:creationId xmlns:a16="http://schemas.microsoft.com/office/drawing/2014/main" id="{0C23F99A-B9FE-4FC3-A617-FB94BC64EB0B}"/>
              </a:ext>
            </a:extLst>
          </p:cNvPr>
          <p:cNvPicPr>
            <a:picLocks noChangeAspect="1"/>
          </p:cNvPicPr>
          <p:nvPr/>
        </p:nvPicPr>
        <p:blipFill>
          <a:blip r:embed="rId3"/>
          <a:stretch>
            <a:fillRect/>
          </a:stretch>
        </p:blipFill>
        <p:spPr>
          <a:xfrm>
            <a:off x="6988704" y="791639"/>
            <a:ext cx="4563216" cy="3299617"/>
          </a:xfrm>
          <a:prstGeom prst="rect">
            <a:avLst/>
          </a:prstGeom>
        </p:spPr>
      </p:pic>
      <p:sp>
        <p:nvSpPr>
          <p:cNvPr id="78" name="Freeform 33">
            <a:extLst>
              <a:ext uri="{FF2B5EF4-FFF2-40B4-BE49-F238E27FC236}">
                <a16:creationId xmlns:a16="http://schemas.microsoft.com/office/drawing/2014/main" id="{AA07F762-5743-4CB0-9102-37CFC56F26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753578"/>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Tree>
    <p:extLst>
      <p:ext uri="{BB962C8B-B14F-4D97-AF65-F5344CB8AC3E}">
        <p14:creationId xmlns:p14="http://schemas.microsoft.com/office/powerpoint/2010/main" val="37570367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DB367-D4C2-4BBF-A8D8-18FE724CD359}"/>
              </a:ext>
            </a:extLst>
          </p:cNvPr>
          <p:cNvSpPr>
            <a:spLocks noGrp="1"/>
          </p:cNvSpPr>
          <p:nvPr>
            <p:ph type="title"/>
          </p:nvPr>
        </p:nvSpPr>
        <p:spPr/>
        <p:txBody>
          <a:bodyPr/>
          <a:lstStyle/>
          <a:p>
            <a:r>
              <a:rPr lang="en-US" dirty="0"/>
              <a:t>Conclusion</a:t>
            </a:r>
          </a:p>
        </p:txBody>
      </p:sp>
      <p:sp>
        <p:nvSpPr>
          <p:cNvPr id="4" name="TextBox 3">
            <a:extLst>
              <a:ext uri="{FF2B5EF4-FFF2-40B4-BE49-F238E27FC236}">
                <a16:creationId xmlns:a16="http://schemas.microsoft.com/office/drawing/2014/main" id="{70FD8CD6-59A8-405D-A1E3-BF7962C336F4}"/>
              </a:ext>
            </a:extLst>
          </p:cNvPr>
          <p:cNvSpPr txBox="1"/>
          <p:nvPr/>
        </p:nvSpPr>
        <p:spPr>
          <a:xfrm>
            <a:off x="2813538" y="1905000"/>
            <a:ext cx="7427742" cy="2308324"/>
          </a:xfrm>
          <a:prstGeom prst="rect">
            <a:avLst/>
          </a:prstGeom>
          <a:noFill/>
        </p:spPr>
        <p:txBody>
          <a:bodyPr wrap="square" rtlCol="0">
            <a:spAutoFit/>
          </a:bodyPr>
          <a:lstStyle/>
          <a:p>
            <a:pPr marL="285750" indent="-285750">
              <a:buFont typeface="Arial" panose="020B0604020202020204" pitchFamily="34" charset="0"/>
              <a:buChar char="•"/>
            </a:pPr>
            <a:r>
              <a:rPr lang="en-US" dirty="0"/>
              <a:t>Defensive line prospects weight does not matter as significant as for offensive line prospects. </a:t>
            </a:r>
          </a:p>
          <a:p>
            <a:pPr marL="285750" indent="-285750">
              <a:buFont typeface="Arial" panose="020B0604020202020204" pitchFamily="34" charset="0"/>
              <a:buChar char="•"/>
            </a:pPr>
            <a:r>
              <a:rPr lang="en-US" dirty="0"/>
              <a:t>Defensive line prospects weight can be overcome by a faster 40 YD time, vice versa a slow 40 YD time can be overcome by pure weight</a:t>
            </a:r>
          </a:p>
          <a:p>
            <a:pPr marL="285750" indent="-285750">
              <a:buFont typeface="Arial" panose="020B0604020202020204" pitchFamily="34" charset="0"/>
              <a:buChar char="•"/>
            </a:pPr>
            <a:r>
              <a:rPr lang="en-US" dirty="0"/>
              <a:t>Bench reps are a good parameter of success for offensive line prospects; the 25 to 30 range seemed to be where the most success was coupled with a weight range of 300+ minimum</a:t>
            </a:r>
          </a:p>
        </p:txBody>
      </p:sp>
    </p:spTree>
    <p:extLst>
      <p:ext uri="{BB962C8B-B14F-4D97-AF65-F5344CB8AC3E}">
        <p14:creationId xmlns:p14="http://schemas.microsoft.com/office/powerpoint/2010/main" val="3321935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123" name="Group 122">
            <a:extLst>
              <a:ext uri="{FF2B5EF4-FFF2-40B4-BE49-F238E27FC236}">
                <a16:creationId xmlns:a16="http://schemas.microsoft.com/office/drawing/2014/main" id="{EB9B5B69-A297-4D2F-8B89-529DA8A273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24" name="Freeform 11">
              <a:extLst>
                <a:ext uri="{FF2B5EF4-FFF2-40B4-BE49-F238E27FC236}">
                  <a16:creationId xmlns:a16="http://schemas.microsoft.com/office/drawing/2014/main" id="{3E39D215-BF38-4094-82D7-61DED1145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25" name="Freeform 12">
              <a:extLst>
                <a:ext uri="{FF2B5EF4-FFF2-40B4-BE49-F238E27FC236}">
                  <a16:creationId xmlns:a16="http://schemas.microsoft.com/office/drawing/2014/main" id="{7412700A-91C4-4126-8F17-3B9449DBB3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26" name="Freeform 13">
              <a:extLst>
                <a:ext uri="{FF2B5EF4-FFF2-40B4-BE49-F238E27FC236}">
                  <a16:creationId xmlns:a16="http://schemas.microsoft.com/office/drawing/2014/main" id="{DF985802-25A8-4B99-89F0-2A42EC325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27" name="Freeform 14">
              <a:extLst>
                <a:ext uri="{FF2B5EF4-FFF2-40B4-BE49-F238E27FC236}">
                  <a16:creationId xmlns:a16="http://schemas.microsoft.com/office/drawing/2014/main" id="{F54C35AF-DB92-4205-A779-2A385B7143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28" name="Freeform 15">
              <a:extLst>
                <a:ext uri="{FF2B5EF4-FFF2-40B4-BE49-F238E27FC236}">
                  <a16:creationId xmlns:a16="http://schemas.microsoft.com/office/drawing/2014/main" id="{9F845211-1F53-4E0A-891E-B78A206F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29" name="Freeform 16">
              <a:extLst>
                <a:ext uri="{FF2B5EF4-FFF2-40B4-BE49-F238E27FC236}">
                  <a16:creationId xmlns:a16="http://schemas.microsoft.com/office/drawing/2014/main" id="{9149C7DD-9998-4805-BFC8-CEF5F5DF31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30" name="Freeform 17">
              <a:extLst>
                <a:ext uri="{FF2B5EF4-FFF2-40B4-BE49-F238E27FC236}">
                  <a16:creationId xmlns:a16="http://schemas.microsoft.com/office/drawing/2014/main" id="{47C8036D-3ECA-43DA-BAF5-3C65CF4112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31" name="Freeform 18">
              <a:extLst>
                <a:ext uri="{FF2B5EF4-FFF2-40B4-BE49-F238E27FC236}">
                  <a16:creationId xmlns:a16="http://schemas.microsoft.com/office/drawing/2014/main" id="{29C15912-CDE8-4DF3-9324-273FB4C86D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32" name="Freeform 19">
              <a:extLst>
                <a:ext uri="{FF2B5EF4-FFF2-40B4-BE49-F238E27FC236}">
                  <a16:creationId xmlns:a16="http://schemas.microsoft.com/office/drawing/2014/main" id="{37C68D51-B7DA-4572-AB7E-708540B3C6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33" name="Freeform 20">
              <a:extLst>
                <a:ext uri="{FF2B5EF4-FFF2-40B4-BE49-F238E27FC236}">
                  <a16:creationId xmlns:a16="http://schemas.microsoft.com/office/drawing/2014/main" id="{1AF802CB-4E9E-4895-9363-C11991490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34" name="Freeform 21">
              <a:extLst>
                <a:ext uri="{FF2B5EF4-FFF2-40B4-BE49-F238E27FC236}">
                  <a16:creationId xmlns:a16="http://schemas.microsoft.com/office/drawing/2014/main" id="{615760E5-5F27-4735-B01C-78E05F3FB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35" name="Freeform 22">
              <a:extLst>
                <a:ext uri="{FF2B5EF4-FFF2-40B4-BE49-F238E27FC236}">
                  <a16:creationId xmlns:a16="http://schemas.microsoft.com/office/drawing/2014/main" id="{DB9C6516-B2DB-432F-BD3A-A1792BD46F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37" name="Group 136">
            <a:extLst>
              <a:ext uri="{FF2B5EF4-FFF2-40B4-BE49-F238E27FC236}">
                <a16:creationId xmlns:a16="http://schemas.microsoft.com/office/drawing/2014/main" id="{BC9C8D0D-644B-4B97-B83C-CC8E64361D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38" name="Freeform 27">
              <a:extLst>
                <a:ext uri="{FF2B5EF4-FFF2-40B4-BE49-F238E27FC236}">
                  <a16:creationId xmlns:a16="http://schemas.microsoft.com/office/drawing/2014/main" id="{F8BE1EA6-80CF-446B-A4FE-3F935A51C0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39" name="Freeform 28">
              <a:extLst>
                <a:ext uri="{FF2B5EF4-FFF2-40B4-BE49-F238E27FC236}">
                  <a16:creationId xmlns:a16="http://schemas.microsoft.com/office/drawing/2014/main" id="{10E39808-F4F7-43DE-AB53-82B7B55EA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40" name="Freeform 29">
              <a:extLst>
                <a:ext uri="{FF2B5EF4-FFF2-40B4-BE49-F238E27FC236}">
                  <a16:creationId xmlns:a16="http://schemas.microsoft.com/office/drawing/2014/main" id="{6ED5109A-600A-4C23-9BB3-C4C19C2D9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1" name="Freeform 30">
              <a:extLst>
                <a:ext uri="{FF2B5EF4-FFF2-40B4-BE49-F238E27FC236}">
                  <a16:creationId xmlns:a16="http://schemas.microsoft.com/office/drawing/2014/main" id="{D76FF73F-8CA3-42B0-A680-353805CD2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42" name="Freeform 31">
              <a:extLst>
                <a:ext uri="{FF2B5EF4-FFF2-40B4-BE49-F238E27FC236}">
                  <a16:creationId xmlns:a16="http://schemas.microsoft.com/office/drawing/2014/main" id="{B26A6949-3BEB-422A-854C-D4E26E4CF1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43" name="Freeform 32">
              <a:extLst>
                <a:ext uri="{FF2B5EF4-FFF2-40B4-BE49-F238E27FC236}">
                  <a16:creationId xmlns:a16="http://schemas.microsoft.com/office/drawing/2014/main" id="{FE07AD25-30AF-40CD-B901-DF1EDBD68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44" name="Freeform 33">
              <a:extLst>
                <a:ext uri="{FF2B5EF4-FFF2-40B4-BE49-F238E27FC236}">
                  <a16:creationId xmlns:a16="http://schemas.microsoft.com/office/drawing/2014/main" id="{5AA460AF-7760-4F15-881A-6F0BFDBCD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45" name="Freeform 34">
              <a:extLst>
                <a:ext uri="{FF2B5EF4-FFF2-40B4-BE49-F238E27FC236}">
                  <a16:creationId xmlns:a16="http://schemas.microsoft.com/office/drawing/2014/main" id="{EE53C70E-5D92-4C42-A34F-9F7D16006B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46" name="Freeform 35">
              <a:extLst>
                <a:ext uri="{FF2B5EF4-FFF2-40B4-BE49-F238E27FC236}">
                  <a16:creationId xmlns:a16="http://schemas.microsoft.com/office/drawing/2014/main" id="{C27614EE-0086-4D34-99BD-52F03708D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47" name="Freeform 36">
              <a:extLst>
                <a:ext uri="{FF2B5EF4-FFF2-40B4-BE49-F238E27FC236}">
                  <a16:creationId xmlns:a16="http://schemas.microsoft.com/office/drawing/2014/main" id="{326919B9-3ED4-4744-A713-326B3BAF6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48" name="Freeform 37">
              <a:extLst>
                <a:ext uri="{FF2B5EF4-FFF2-40B4-BE49-F238E27FC236}">
                  <a16:creationId xmlns:a16="http://schemas.microsoft.com/office/drawing/2014/main" id="{898BDBF5-8AA3-49CD-999A-ABA1F7AE3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49" name="Freeform 38">
              <a:extLst>
                <a:ext uri="{FF2B5EF4-FFF2-40B4-BE49-F238E27FC236}">
                  <a16:creationId xmlns:a16="http://schemas.microsoft.com/office/drawing/2014/main" id="{AF8ED3E0-CBE7-48C4-8F9E-FF98079CD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51" name="Rectangle 150">
            <a:extLst>
              <a:ext uri="{FF2B5EF4-FFF2-40B4-BE49-F238E27FC236}">
                <a16:creationId xmlns:a16="http://schemas.microsoft.com/office/drawing/2014/main" id="{A84F153B-2093-4171-BD2D-1631695C9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53" name="Freeform 6">
            <a:extLst>
              <a:ext uri="{FF2B5EF4-FFF2-40B4-BE49-F238E27FC236}">
                <a16:creationId xmlns:a16="http://schemas.microsoft.com/office/drawing/2014/main" id="{DB5BC99D-7BEA-4F13-B82B-A956E2D097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155" name="Rectangle 154">
            <a:extLst>
              <a:ext uri="{FF2B5EF4-FFF2-40B4-BE49-F238E27FC236}">
                <a16:creationId xmlns:a16="http://schemas.microsoft.com/office/drawing/2014/main" id="{1B455F04-9A6D-49DF-9621-6DF22CCA69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7" name="Group 156">
            <a:extLst>
              <a:ext uri="{FF2B5EF4-FFF2-40B4-BE49-F238E27FC236}">
                <a16:creationId xmlns:a16="http://schemas.microsoft.com/office/drawing/2014/main" id="{95F5081F-37E1-4651-A685-1D8354215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58" name="Freeform 11">
              <a:extLst>
                <a:ext uri="{FF2B5EF4-FFF2-40B4-BE49-F238E27FC236}">
                  <a16:creationId xmlns:a16="http://schemas.microsoft.com/office/drawing/2014/main" id="{F16181CE-3EA5-4D58-A3AA-9704939374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59" name="Freeform 12">
              <a:extLst>
                <a:ext uri="{FF2B5EF4-FFF2-40B4-BE49-F238E27FC236}">
                  <a16:creationId xmlns:a16="http://schemas.microsoft.com/office/drawing/2014/main" id="{776F0265-5E75-48ED-AEBE-792C6A2366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60" name="Freeform 13">
              <a:extLst>
                <a:ext uri="{FF2B5EF4-FFF2-40B4-BE49-F238E27FC236}">
                  <a16:creationId xmlns:a16="http://schemas.microsoft.com/office/drawing/2014/main" id="{F3A23F23-DEDC-4448-A380-57216FDC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61" name="Freeform 14">
              <a:extLst>
                <a:ext uri="{FF2B5EF4-FFF2-40B4-BE49-F238E27FC236}">
                  <a16:creationId xmlns:a16="http://schemas.microsoft.com/office/drawing/2014/main" id="{99FB750A-CA04-42D7-A256-E16C98F4B8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62" name="Freeform 15">
              <a:extLst>
                <a:ext uri="{FF2B5EF4-FFF2-40B4-BE49-F238E27FC236}">
                  <a16:creationId xmlns:a16="http://schemas.microsoft.com/office/drawing/2014/main" id="{7593CD97-94EF-4930-BEF7-9DFE27BA02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63" name="Freeform 16">
              <a:extLst>
                <a:ext uri="{FF2B5EF4-FFF2-40B4-BE49-F238E27FC236}">
                  <a16:creationId xmlns:a16="http://schemas.microsoft.com/office/drawing/2014/main" id="{37489753-40A8-4C17-983C-0B09EDDB2A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64" name="Freeform 17">
              <a:extLst>
                <a:ext uri="{FF2B5EF4-FFF2-40B4-BE49-F238E27FC236}">
                  <a16:creationId xmlns:a16="http://schemas.microsoft.com/office/drawing/2014/main" id="{E362E40F-89AA-4DB8-885B-4812CB537B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65" name="Freeform 18">
              <a:extLst>
                <a:ext uri="{FF2B5EF4-FFF2-40B4-BE49-F238E27FC236}">
                  <a16:creationId xmlns:a16="http://schemas.microsoft.com/office/drawing/2014/main" id="{A026A638-F364-4D6F-A4DD-606AC28BAC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66" name="Freeform 19">
              <a:extLst>
                <a:ext uri="{FF2B5EF4-FFF2-40B4-BE49-F238E27FC236}">
                  <a16:creationId xmlns:a16="http://schemas.microsoft.com/office/drawing/2014/main" id="{7C41DDF4-A860-42A2-84C0-A706A5257A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67" name="Freeform 20">
              <a:extLst>
                <a:ext uri="{FF2B5EF4-FFF2-40B4-BE49-F238E27FC236}">
                  <a16:creationId xmlns:a16="http://schemas.microsoft.com/office/drawing/2014/main" id="{E019430E-3BB4-4326-8E2F-CA7E27B847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68" name="Freeform 21">
              <a:extLst>
                <a:ext uri="{FF2B5EF4-FFF2-40B4-BE49-F238E27FC236}">
                  <a16:creationId xmlns:a16="http://schemas.microsoft.com/office/drawing/2014/main" id="{B5D45939-94D8-41FE-8437-788C906A79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69" name="Freeform 22">
              <a:extLst>
                <a:ext uri="{FF2B5EF4-FFF2-40B4-BE49-F238E27FC236}">
                  <a16:creationId xmlns:a16="http://schemas.microsoft.com/office/drawing/2014/main" id="{61A15015-47F0-4D53-9493-9587C5C15E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sp>
        <p:nvSpPr>
          <p:cNvPr id="2" name="Title 1">
            <a:extLst>
              <a:ext uri="{FF2B5EF4-FFF2-40B4-BE49-F238E27FC236}">
                <a16:creationId xmlns:a16="http://schemas.microsoft.com/office/drawing/2014/main" id="{AB06F0C7-7581-4E51-B7DD-28F30A357E65}"/>
              </a:ext>
            </a:extLst>
          </p:cNvPr>
          <p:cNvSpPr>
            <a:spLocks noGrp="1"/>
          </p:cNvSpPr>
          <p:nvPr>
            <p:ph type="title"/>
          </p:nvPr>
        </p:nvSpPr>
        <p:spPr>
          <a:xfrm>
            <a:off x="2589213" y="4529540"/>
            <a:ext cx="8915399" cy="1162423"/>
          </a:xfrm>
        </p:spPr>
        <p:txBody>
          <a:bodyPr vert="horz" lIns="91440" tIns="45720" rIns="91440" bIns="45720" rtlCol="0" anchor="b">
            <a:normAutofit/>
          </a:bodyPr>
          <a:lstStyle/>
          <a:p>
            <a:pPr>
              <a:lnSpc>
                <a:spcPct val="90000"/>
              </a:lnSpc>
            </a:pPr>
            <a:r>
              <a:rPr lang="en-US" sz="4200"/>
              <a:t>Defensive backs and Receivers</a:t>
            </a:r>
          </a:p>
        </p:txBody>
      </p:sp>
      <p:grpSp>
        <p:nvGrpSpPr>
          <p:cNvPr id="171" name="Group 170">
            <a:extLst>
              <a:ext uri="{FF2B5EF4-FFF2-40B4-BE49-F238E27FC236}">
                <a16:creationId xmlns:a16="http://schemas.microsoft.com/office/drawing/2014/main" id="{00B3EEE4-4340-4869-98BA-AEEC5F4C7B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72" name="Freeform 27">
              <a:extLst>
                <a:ext uri="{FF2B5EF4-FFF2-40B4-BE49-F238E27FC236}">
                  <a16:creationId xmlns:a16="http://schemas.microsoft.com/office/drawing/2014/main" id="{7DCADF10-86E2-48A3-B44C-C4762F7E4B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73" name="Freeform 28">
              <a:extLst>
                <a:ext uri="{FF2B5EF4-FFF2-40B4-BE49-F238E27FC236}">
                  <a16:creationId xmlns:a16="http://schemas.microsoft.com/office/drawing/2014/main" id="{CF33E804-AD00-44F7-8295-60B39B8F09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74" name="Freeform 29">
              <a:extLst>
                <a:ext uri="{FF2B5EF4-FFF2-40B4-BE49-F238E27FC236}">
                  <a16:creationId xmlns:a16="http://schemas.microsoft.com/office/drawing/2014/main" id="{3A3276E7-66C2-48FB-85E8-37C6963F92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75" name="Freeform 30">
              <a:extLst>
                <a:ext uri="{FF2B5EF4-FFF2-40B4-BE49-F238E27FC236}">
                  <a16:creationId xmlns:a16="http://schemas.microsoft.com/office/drawing/2014/main" id="{3D2B214F-5F81-43B9-AE41-3CD519B47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76" name="Freeform 31">
              <a:extLst>
                <a:ext uri="{FF2B5EF4-FFF2-40B4-BE49-F238E27FC236}">
                  <a16:creationId xmlns:a16="http://schemas.microsoft.com/office/drawing/2014/main" id="{8BED419E-757B-4EF9-B5AE-D809228DE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77" name="Freeform 32">
              <a:extLst>
                <a:ext uri="{FF2B5EF4-FFF2-40B4-BE49-F238E27FC236}">
                  <a16:creationId xmlns:a16="http://schemas.microsoft.com/office/drawing/2014/main" id="{960674DF-0057-47C8-A62C-337674785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8" name="Freeform 33">
              <a:extLst>
                <a:ext uri="{FF2B5EF4-FFF2-40B4-BE49-F238E27FC236}">
                  <a16:creationId xmlns:a16="http://schemas.microsoft.com/office/drawing/2014/main" id="{9B8DCD1B-7CF5-401A-8B31-03EE09D3F3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79" name="Freeform 34">
              <a:extLst>
                <a:ext uri="{FF2B5EF4-FFF2-40B4-BE49-F238E27FC236}">
                  <a16:creationId xmlns:a16="http://schemas.microsoft.com/office/drawing/2014/main" id="{279A5B9B-7FC2-47CE-BD5A-209222A407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80" name="Freeform 35">
              <a:extLst>
                <a:ext uri="{FF2B5EF4-FFF2-40B4-BE49-F238E27FC236}">
                  <a16:creationId xmlns:a16="http://schemas.microsoft.com/office/drawing/2014/main" id="{B237B490-FC75-4988-BB3F-2593F696F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81" name="Freeform 36">
              <a:extLst>
                <a:ext uri="{FF2B5EF4-FFF2-40B4-BE49-F238E27FC236}">
                  <a16:creationId xmlns:a16="http://schemas.microsoft.com/office/drawing/2014/main" id="{EF711921-0B65-4AB8-8D7E-73E707A9D9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82" name="Freeform 37">
              <a:extLst>
                <a:ext uri="{FF2B5EF4-FFF2-40B4-BE49-F238E27FC236}">
                  <a16:creationId xmlns:a16="http://schemas.microsoft.com/office/drawing/2014/main" id="{286D4526-6B51-4E64-B8B2-B2D5A6DFA8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83" name="Freeform 38">
              <a:extLst>
                <a:ext uri="{FF2B5EF4-FFF2-40B4-BE49-F238E27FC236}">
                  <a16:creationId xmlns:a16="http://schemas.microsoft.com/office/drawing/2014/main" id="{C3D1D4A3-45A2-401A-86D1-0196905445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85" name="Rectangle 184">
            <a:extLst>
              <a:ext uri="{FF2B5EF4-FFF2-40B4-BE49-F238E27FC236}">
                <a16:creationId xmlns:a16="http://schemas.microsoft.com/office/drawing/2014/main" id="{CF8EF48D-8F1D-45F5-9D9A-4AAA111172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87" name="Rectangle 186">
            <a:extLst>
              <a:ext uri="{FF2B5EF4-FFF2-40B4-BE49-F238E27FC236}">
                <a16:creationId xmlns:a16="http://schemas.microsoft.com/office/drawing/2014/main" id="{890DC8CE-E8B8-45FA-AE4B-92A8B8F994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589211" y="635331"/>
            <a:ext cx="8962708" cy="3607485"/>
          </a:xfrm>
          <a:prstGeom prst="rect">
            <a:avLst/>
          </a:prstGeom>
          <a:solidFill>
            <a:srgbClr val="FFFFFE"/>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8" name="Picture 117">
            <a:extLst>
              <a:ext uri="{FF2B5EF4-FFF2-40B4-BE49-F238E27FC236}">
                <a16:creationId xmlns:a16="http://schemas.microsoft.com/office/drawing/2014/main" id="{FE28A351-4315-4602-A1B6-46C95FFFF849}"/>
              </a:ext>
            </a:extLst>
          </p:cNvPr>
          <p:cNvPicPr>
            <a:picLocks noChangeAspect="1"/>
          </p:cNvPicPr>
          <p:nvPr/>
        </p:nvPicPr>
        <p:blipFill>
          <a:blip r:embed="rId2"/>
          <a:stretch>
            <a:fillRect/>
          </a:stretch>
        </p:blipFill>
        <p:spPr>
          <a:xfrm>
            <a:off x="7152428" y="745119"/>
            <a:ext cx="4399491" cy="3421336"/>
          </a:xfrm>
          <a:prstGeom prst="rect">
            <a:avLst/>
          </a:prstGeom>
        </p:spPr>
      </p:pic>
      <p:sp>
        <p:nvSpPr>
          <p:cNvPr id="189" name="Freeform 33">
            <a:extLst>
              <a:ext uri="{FF2B5EF4-FFF2-40B4-BE49-F238E27FC236}">
                <a16:creationId xmlns:a16="http://schemas.microsoft.com/office/drawing/2014/main" id="{B122FD83-8BC3-477C-BCBB-A1A45057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753578"/>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pic>
        <p:nvPicPr>
          <p:cNvPr id="6" name="Picture 5">
            <a:extLst>
              <a:ext uri="{FF2B5EF4-FFF2-40B4-BE49-F238E27FC236}">
                <a16:creationId xmlns:a16="http://schemas.microsoft.com/office/drawing/2014/main" id="{AD5FC4D9-6C7E-4708-91EE-FF5A9939C72F}"/>
              </a:ext>
            </a:extLst>
          </p:cNvPr>
          <p:cNvPicPr>
            <a:picLocks noChangeAspect="1"/>
          </p:cNvPicPr>
          <p:nvPr/>
        </p:nvPicPr>
        <p:blipFill>
          <a:blip r:embed="rId3"/>
          <a:stretch>
            <a:fillRect/>
          </a:stretch>
        </p:blipFill>
        <p:spPr>
          <a:xfrm>
            <a:off x="2605198" y="713435"/>
            <a:ext cx="4727202" cy="3413474"/>
          </a:xfrm>
          <a:prstGeom prst="rect">
            <a:avLst/>
          </a:prstGeom>
        </p:spPr>
      </p:pic>
    </p:spTree>
    <p:extLst>
      <p:ext uri="{BB962C8B-B14F-4D97-AF65-F5344CB8AC3E}">
        <p14:creationId xmlns:p14="http://schemas.microsoft.com/office/powerpoint/2010/main" val="6619932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2173F-FDDF-4729-8BD8-4418DFCCFA22}"/>
              </a:ext>
            </a:extLst>
          </p:cNvPr>
          <p:cNvSpPr>
            <a:spLocks noGrp="1"/>
          </p:cNvSpPr>
          <p:nvPr>
            <p:ph type="title"/>
          </p:nvPr>
        </p:nvSpPr>
        <p:spPr/>
        <p:txBody>
          <a:bodyPr/>
          <a:lstStyle/>
          <a:p>
            <a:r>
              <a:rPr lang="en-US" dirty="0"/>
              <a:t>Conclusions</a:t>
            </a:r>
          </a:p>
        </p:txBody>
      </p:sp>
      <p:sp>
        <p:nvSpPr>
          <p:cNvPr id="3" name="TextBox 2">
            <a:extLst>
              <a:ext uri="{FF2B5EF4-FFF2-40B4-BE49-F238E27FC236}">
                <a16:creationId xmlns:a16="http://schemas.microsoft.com/office/drawing/2014/main" id="{AB31101E-3271-4390-857B-7619C235F8BA}"/>
              </a:ext>
            </a:extLst>
          </p:cNvPr>
          <p:cNvSpPr txBox="1"/>
          <p:nvPr/>
        </p:nvSpPr>
        <p:spPr>
          <a:xfrm>
            <a:off x="2849217" y="2266122"/>
            <a:ext cx="8911687" cy="2862322"/>
          </a:xfrm>
          <a:prstGeom prst="rect">
            <a:avLst/>
          </a:prstGeom>
          <a:noFill/>
        </p:spPr>
        <p:txBody>
          <a:bodyPr wrap="square" rtlCol="0">
            <a:spAutoFit/>
          </a:bodyPr>
          <a:lstStyle/>
          <a:p>
            <a:pPr marL="285750" indent="-285750">
              <a:buFont typeface="Arial" panose="020B0604020202020204" pitchFamily="34" charset="0"/>
              <a:buChar char="•"/>
            </a:pPr>
            <a:r>
              <a:rPr lang="en-US" dirty="0"/>
              <a:t>We are seeing the most success at a range of 120 to 130 broad jump distance paired with a minimum vertical of 34 inches. </a:t>
            </a:r>
          </a:p>
          <a:p>
            <a:pPr marL="285750" indent="-285750">
              <a:buFont typeface="Arial" panose="020B0604020202020204" pitchFamily="34" charset="0"/>
              <a:buChar char="•"/>
            </a:pPr>
            <a:r>
              <a:rPr lang="en-US" dirty="0"/>
              <a:t>On the receiver side, we focused on finding out what was more important; straight line speed or quickness. Our findings concluded that the more accurate portrayal was tested through quickness drills such as the 3cone and shuttle more so VS the 40 yard.</a:t>
            </a:r>
          </a:p>
          <a:p>
            <a:pPr marL="285750" indent="-285750">
              <a:buFont typeface="Arial" panose="020B0604020202020204" pitchFamily="34" charset="0"/>
              <a:buChar char="•"/>
            </a:pPr>
            <a:r>
              <a:rPr lang="en-US" dirty="0"/>
              <a:t>We see a 7 second maximum on the 3 cone and a 4.3 second maximum on the shuttle gave us a good parameter for success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1168823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78" name="Group 77">
            <a:extLst>
              <a:ext uri="{FF2B5EF4-FFF2-40B4-BE49-F238E27FC236}">
                <a16:creationId xmlns:a16="http://schemas.microsoft.com/office/drawing/2014/main" id="{166BF9EE-F7AC-4FA5-AC7E-001B3A642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79" name="Freeform 11">
              <a:extLst>
                <a:ext uri="{FF2B5EF4-FFF2-40B4-BE49-F238E27FC236}">
                  <a16:creationId xmlns:a16="http://schemas.microsoft.com/office/drawing/2014/main" id="{3B48D182-44E3-4D8B-ACEF-F1A900BE4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80" name="Freeform 12">
              <a:extLst>
                <a:ext uri="{FF2B5EF4-FFF2-40B4-BE49-F238E27FC236}">
                  <a16:creationId xmlns:a16="http://schemas.microsoft.com/office/drawing/2014/main" id="{355A535A-A489-477F-A314-593AA8CAF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81" name="Freeform 13">
              <a:extLst>
                <a:ext uri="{FF2B5EF4-FFF2-40B4-BE49-F238E27FC236}">
                  <a16:creationId xmlns:a16="http://schemas.microsoft.com/office/drawing/2014/main" id="{954C2D4C-FD83-4EF4-9312-04442ABD6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82" name="Freeform 14">
              <a:extLst>
                <a:ext uri="{FF2B5EF4-FFF2-40B4-BE49-F238E27FC236}">
                  <a16:creationId xmlns:a16="http://schemas.microsoft.com/office/drawing/2014/main" id="{C20701C2-CD9A-4698-BC97-E1085820C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83" name="Freeform 15">
              <a:extLst>
                <a:ext uri="{FF2B5EF4-FFF2-40B4-BE49-F238E27FC236}">
                  <a16:creationId xmlns:a16="http://schemas.microsoft.com/office/drawing/2014/main" id="{62575C35-466F-42AE-87A1-D691849AB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84" name="Freeform 16">
              <a:extLst>
                <a:ext uri="{FF2B5EF4-FFF2-40B4-BE49-F238E27FC236}">
                  <a16:creationId xmlns:a16="http://schemas.microsoft.com/office/drawing/2014/main" id="{58236F37-6119-45AC-80A0-CD2C311B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85" name="Freeform 17">
              <a:extLst>
                <a:ext uri="{FF2B5EF4-FFF2-40B4-BE49-F238E27FC236}">
                  <a16:creationId xmlns:a16="http://schemas.microsoft.com/office/drawing/2014/main" id="{F3FDD799-39FE-4D6F-9A64-2F472B215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86" name="Freeform 18">
              <a:extLst>
                <a:ext uri="{FF2B5EF4-FFF2-40B4-BE49-F238E27FC236}">
                  <a16:creationId xmlns:a16="http://schemas.microsoft.com/office/drawing/2014/main" id="{9820D241-1D49-442C-A95A-00BC1BF9E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87" name="Freeform 19">
              <a:extLst>
                <a:ext uri="{FF2B5EF4-FFF2-40B4-BE49-F238E27FC236}">
                  <a16:creationId xmlns:a16="http://schemas.microsoft.com/office/drawing/2014/main" id="{EBC2197C-B383-4866-8ABD-74222400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88" name="Freeform 20">
              <a:extLst>
                <a:ext uri="{FF2B5EF4-FFF2-40B4-BE49-F238E27FC236}">
                  <a16:creationId xmlns:a16="http://schemas.microsoft.com/office/drawing/2014/main" id="{404B06AA-FC93-4471-9DE4-56A401E70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89" name="Freeform 21">
              <a:extLst>
                <a:ext uri="{FF2B5EF4-FFF2-40B4-BE49-F238E27FC236}">
                  <a16:creationId xmlns:a16="http://schemas.microsoft.com/office/drawing/2014/main" id="{E580600C-013F-4FAF-8FB7-4CC0FA80A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90" name="Freeform 22">
              <a:extLst>
                <a:ext uri="{FF2B5EF4-FFF2-40B4-BE49-F238E27FC236}">
                  <a16:creationId xmlns:a16="http://schemas.microsoft.com/office/drawing/2014/main" id="{9BFCF199-64B2-4AEE-88C4-E954ABF36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92" name="Group 91">
            <a:extLst>
              <a:ext uri="{FF2B5EF4-FFF2-40B4-BE49-F238E27FC236}">
                <a16:creationId xmlns:a16="http://schemas.microsoft.com/office/drawing/2014/main" id="{E312DBA5-56D8-42B2-BA94-28168C2A67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93" name="Freeform 27">
              <a:extLst>
                <a:ext uri="{FF2B5EF4-FFF2-40B4-BE49-F238E27FC236}">
                  <a16:creationId xmlns:a16="http://schemas.microsoft.com/office/drawing/2014/main" id="{7AD46C74-3117-46B0-B267-0F61B57CA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94" name="Freeform 28">
              <a:extLst>
                <a:ext uri="{FF2B5EF4-FFF2-40B4-BE49-F238E27FC236}">
                  <a16:creationId xmlns:a16="http://schemas.microsoft.com/office/drawing/2014/main" id="{8C13B810-9664-45D8-8510-D6ED0ADD7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95" name="Freeform 29">
              <a:extLst>
                <a:ext uri="{FF2B5EF4-FFF2-40B4-BE49-F238E27FC236}">
                  <a16:creationId xmlns:a16="http://schemas.microsoft.com/office/drawing/2014/main" id="{10306E52-A922-4458-BCCE-C3C840CC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96" name="Freeform 30">
              <a:extLst>
                <a:ext uri="{FF2B5EF4-FFF2-40B4-BE49-F238E27FC236}">
                  <a16:creationId xmlns:a16="http://schemas.microsoft.com/office/drawing/2014/main" id="{CB578819-B7E7-4250-932F-52AE2A2A9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97" name="Freeform 31">
              <a:extLst>
                <a:ext uri="{FF2B5EF4-FFF2-40B4-BE49-F238E27FC236}">
                  <a16:creationId xmlns:a16="http://schemas.microsoft.com/office/drawing/2014/main" id="{454B9C91-B623-424A-B16E-F764F189D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98" name="Freeform 32">
              <a:extLst>
                <a:ext uri="{FF2B5EF4-FFF2-40B4-BE49-F238E27FC236}">
                  <a16:creationId xmlns:a16="http://schemas.microsoft.com/office/drawing/2014/main" id="{EFD03C4A-8484-41E6-B458-032F1DCA7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99" name="Freeform 33">
              <a:extLst>
                <a:ext uri="{FF2B5EF4-FFF2-40B4-BE49-F238E27FC236}">
                  <a16:creationId xmlns:a16="http://schemas.microsoft.com/office/drawing/2014/main" id="{DDC2F3C3-1D4E-4913-9C5C-F9A65B47E5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00" name="Freeform 34">
              <a:extLst>
                <a:ext uri="{FF2B5EF4-FFF2-40B4-BE49-F238E27FC236}">
                  <a16:creationId xmlns:a16="http://schemas.microsoft.com/office/drawing/2014/main" id="{1E15BCA2-2420-4C53-ADE9-40FBAC2384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01" name="Freeform 35">
              <a:extLst>
                <a:ext uri="{FF2B5EF4-FFF2-40B4-BE49-F238E27FC236}">
                  <a16:creationId xmlns:a16="http://schemas.microsoft.com/office/drawing/2014/main" id="{73D5FBF4-7129-4C51-B603-E3BC33419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02" name="Freeform 36">
              <a:extLst>
                <a:ext uri="{FF2B5EF4-FFF2-40B4-BE49-F238E27FC236}">
                  <a16:creationId xmlns:a16="http://schemas.microsoft.com/office/drawing/2014/main" id="{0165B164-CE2A-494C-88FC-507232B37C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03" name="Freeform 37">
              <a:extLst>
                <a:ext uri="{FF2B5EF4-FFF2-40B4-BE49-F238E27FC236}">
                  <a16:creationId xmlns:a16="http://schemas.microsoft.com/office/drawing/2014/main" id="{87F127E5-B10B-4D18-BCF0-E7C3C7F40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04" name="Freeform 38">
              <a:extLst>
                <a:ext uri="{FF2B5EF4-FFF2-40B4-BE49-F238E27FC236}">
                  <a16:creationId xmlns:a16="http://schemas.microsoft.com/office/drawing/2014/main" id="{FC692D59-F28D-4E42-B435-225F2C6CF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6" name="Rectangle 105">
            <a:extLst>
              <a:ext uri="{FF2B5EF4-FFF2-40B4-BE49-F238E27FC236}">
                <a16:creationId xmlns:a16="http://schemas.microsoft.com/office/drawing/2014/main" id="{1996130F-9AB5-4DE9-8574-3AF891C5C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08" name="Freeform 6">
            <a:extLst>
              <a:ext uri="{FF2B5EF4-FFF2-40B4-BE49-F238E27FC236}">
                <a16:creationId xmlns:a16="http://schemas.microsoft.com/office/drawing/2014/main" id="{3623DEAC-F39C-45D6-86DC-1033F64295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110" name="Rectangle 109">
            <a:extLst>
              <a:ext uri="{FF2B5EF4-FFF2-40B4-BE49-F238E27FC236}">
                <a16:creationId xmlns:a16="http://schemas.microsoft.com/office/drawing/2014/main" id="{CADF4631-3C8F-45EE-8D19-4D3E8426B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2" name="Group 111">
            <a:extLst>
              <a:ext uri="{FF2B5EF4-FFF2-40B4-BE49-F238E27FC236}">
                <a16:creationId xmlns:a16="http://schemas.microsoft.com/office/drawing/2014/main" id="{F291099C-17EE-4E0E-B096-C7997505003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13" name="Freeform 11">
              <a:extLst>
                <a:ext uri="{FF2B5EF4-FFF2-40B4-BE49-F238E27FC236}">
                  <a16:creationId xmlns:a16="http://schemas.microsoft.com/office/drawing/2014/main" id="{E21C6221-3E1B-4ABD-8172-FAE995E65F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14" name="Freeform 12">
              <a:extLst>
                <a:ext uri="{FF2B5EF4-FFF2-40B4-BE49-F238E27FC236}">
                  <a16:creationId xmlns:a16="http://schemas.microsoft.com/office/drawing/2014/main" id="{D3EF5991-93EA-451F-BB82-1ABC4AC0D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15" name="Freeform 13">
              <a:extLst>
                <a:ext uri="{FF2B5EF4-FFF2-40B4-BE49-F238E27FC236}">
                  <a16:creationId xmlns:a16="http://schemas.microsoft.com/office/drawing/2014/main" id="{136F96F7-16E6-48A1-A211-0B4A4D0C83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16" name="Freeform 14">
              <a:extLst>
                <a:ext uri="{FF2B5EF4-FFF2-40B4-BE49-F238E27FC236}">
                  <a16:creationId xmlns:a16="http://schemas.microsoft.com/office/drawing/2014/main" id="{5C00D000-7FA5-40C4-AB6A-DE3A61AB83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17" name="Freeform 15">
              <a:extLst>
                <a:ext uri="{FF2B5EF4-FFF2-40B4-BE49-F238E27FC236}">
                  <a16:creationId xmlns:a16="http://schemas.microsoft.com/office/drawing/2014/main" id="{5AAEB880-A03D-4743-9060-D7A846FA6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18" name="Freeform 16">
              <a:extLst>
                <a:ext uri="{FF2B5EF4-FFF2-40B4-BE49-F238E27FC236}">
                  <a16:creationId xmlns:a16="http://schemas.microsoft.com/office/drawing/2014/main" id="{CC64DD68-0B96-4DE9-8FD5-3175E4A3F1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19" name="Freeform 17">
              <a:extLst>
                <a:ext uri="{FF2B5EF4-FFF2-40B4-BE49-F238E27FC236}">
                  <a16:creationId xmlns:a16="http://schemas.microsoft.com/office/drawing/2014/main" id="{69118400-C17B-4068-86D3-93CAE7702C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20" name="Freeform 18">
              <a:extLst>
                <a:ext uri="{FF2B5EF4-FFF2-40B4-BE49-F238E27FC236}">
                  <a16:creationId xmlns:a16="http://schemas.microsoft.com/office/drawing/2014/main" id="{117FA22F-CBA8-4CF5-B8CC-2D169B67E4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21" name="Freeform 19">
              <a:extLst>
                <a:ext uri="{FF2B5EF4-FFF2-40B4-BE49-F238E27FC236}">
                  <a16:creationId xmlns:a16="http://schemas.microsoft.com/office/drawing/2014/main" id="{8FB2D443-8598-4CEE-AED2-BEF49AA95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22" name="Freeform 20">
              <a:extLst>
                <a:ext uri="{FF2B5EF4-FFF2-40B4-BE49-F238E27FC236}">
                  <a16:creationId xmlns:a16="http://schemas.microsoft.com/office/drawing/2014/main" id="{92593E33-68AF-485D-99D0-080CEA1971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23" name="Freeform 21">
              <a:extLst>
                <a:ext uri="{FF2B5EF4-FFF2-40B4-BE49-F238E27FC236}">
                  <a16:creationId xmlns:a16="http://schemas.microsoft.com/office/drawing/2014/main" id="{96A28427-575C-4904-AC4B-3DD62801DC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24" name="Freeform 22">
              <a:extLst>
                <a:ext uri="{FF2B5EF4-FFF2-40B4-BE49-F238E27FC236}">
                  <a16:creationId xmlns:a16="http://schemas.microsoft.com/office/drawing/2014/main" id="{782FA736-DE89-4D13-B0A7-3906B32CEF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sp>
        <p:nvSpPr>
          <p:cNvPr id="2" name="Title 1">
            <a:extLst>
              <a:ext uri="{FF2B5EF4-FFF2-40B4-BE49-F238E27FC236}">
                <a16:creationId xmlns:a16="http://schemas.microsoft.com/office/drawing/2014/main" id="{AF11471E-760B-4C6C-B22C-DE7D85341EC3}"/>
              </a:ext>
            </a:extLst>
          </p:cNvPr>
          <p:cNvSpPr>
            <a:spLocks noGrp="1"/>
          </p:cNvSpPr>
          <p:nvPr>
            <p:ph type="title"/>
          </p:nvPr>
        </p:nvSpPr>
        <p:spPr>
          <a:xfrm>
            <a:off x="2589213" y="4529540"/>
            <a:ext cx="8915399" cy="1162423"/>
          </a:xfrm>
        </p:spPr>
        <p:txBody>
          <a:bodyPr vert="horz" lIns="91440" tIns="45720" rIns="91440" bIns="45720" rtlCol="0" anchor="b">
            <a:normAutofit/>
          </a:bodyPr>
          <a:lstStyle/>
          <a:p>
            <a:pPr>
              <a:lnSpc>
                <a:spcPct val="90000"/>
              </a:lnSpc>
            </a:pPr>
            <a:r>
              <a:rPr lang="en-US" sz="3800"/>
              <a:t>Running backs / Tight Ends / Linebackers</a:t>
            </a:r>
          </a:p>
        </p:txBody>
      </p:sp>
      <p:grpSp>
        <p:nvGrpSpPr>
          <p:cNvPr id="126" name="Group 125">
            <a:extLst>
              <a:ext uri="{FF2B5EF4-FFF2-40B4-BE49-F238E27FC236}">
                <a16:creationId xmlns:a16="http://schemas.microsoft.com/office/drawing/2014/main" id="{6A54B62D-FC5C-4E1A-8D8B-279576FE537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27" name="Freeform 27">
              <a:extLst>
                <a:ext uri="{FF2B5EF4-FFF2-40B4-BE49-F238E27FC236}">
                  <a16:creationId xmlns:a16="http://schemas.microsoft.com/office/drawing/2014/main" id="{4706D2CB-CE4C-4F40-B189-FD7BB4466B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8" name="Freeform 28">
              <a:extLst>
                <a:ext uri="{FF2B5EF4-FFF2-40B4-BE49-F238E27FC236}">
                  <a16:creationId xmlns:a16="http://schemas.microsoft.com/office/drawing/2014/main" id="{2714CF7E-2DF6-4F91-8BB2-D62E8B549D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29" name="Freeform 29">
              <a:extLst>
                <a:ext uri="{FF2B5EF4-FFF2-40B4-BE49-F238E27FC236}">
                  <a16:creationId xmlns:a16="http://schemas.microsoft.com/office/drawing/2014/main" id="{F30DCFE1-624D-4D3C-AC61-757C2FF356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30" name="Freeform 30">
              <a:extLst>
                <a:ext uri="{FF2B5EF4-FFF2-40B4-BE49-F238E27FC236}">
                  <a16:creationId xmlns:a16="http://schemas.microsoft.com/office/drawing/2014/main" id="{BF08ABFE-DD31-4F1F-9520-93CC613CD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31" name="Freeform 31">
              <a:extLst>
                <a:ext uri="{FF2B5EF4-FFF2-40B4-BE49-F238E27FC236}">
                  <a16:creationId xmlns:a16="http://schemas.microsoft.com/office/drawing/2014/main" id="{ADFB2DBD-F00A-4820-876F-4E75F216B1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32" name="Freeform 32">
              <a:extLst>
                <a:ext uri="{FF2B5EF4-FFF2-40B4-BE49-F238E27FC236}">
                  <a16:creationId xmlns:a16="http://schemas.microsoft.com/office/drawing/2014/main" id="{3F85387B-5668-4570-BC5C-AA89417C71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33" name="Freeform 33">
              <a:extLst>
                <a:ext uri="{FF2B5EF4-FFF2-40B4-BE49-F238E27FC236}">
                  <a16:creationId xmlns:a16="http://schemas.microsoft.com/office/drawing/2014/main" id="{FEA70EF6-623D-453D-8360-1B0C142A29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34" name="Freeform 34">
              <a:extLst>
                <a:ext uri="{FF2B5EF4-FFF2-40B4-BE49-F238E27FC236}">
                  <a16:creationId xmlns:a16="http://schemas.microsoft.com/office/drawing/2014/main" id="{FE3B449C-A5FE-44B9-A01C-A115C37D3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35" name="Freeform 35">
              <a:extLst>
                <a:ext uri="{FF2B5EF4-FFF2-40B4-BE49-F238E27FC236}">
                  <a16:creationId xmlns:a16="http://schemas.microsoft.com/office/drawing/2014/main" id="{BD672E89-DAB4-41AE-891D-6B6A52B0EA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36" name="Freeform 36">
              <a:extLst>
                <a:ext uri="{FF2B5EF4-FFF2-40B4-BE49-F238E27FC236}">
                  <a16:creationId xmlns:a16="http://schemas.microsoft.com/office/drawing/2014/main" id="{C69123C3-F0F9-4AA7-BA7B-9E5E0AF27E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37" name="Freeform 37">
              <a:extLst>
                <a:ext uri="{FF2B5EF4-FFF2-40B4-BE49-F238E27FC236}">
                  <a16:creationId xmlns:a16="http://schemas.microsoft.com/office/drawing/2014/main" id="{E10779C5-3DD9-489D-9A2D-EF45B7BE30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38" name="Freeform 38">
              <a:extLst>
                <a:ext uri="{FF2B5EF4-FFF2-40B4-BE49-F238E27FC236}">
                  <a16:creationId xmlns:a16="http://schemas.microsoft.com/office/drawing/2014/main" id="{1D3B4B35-2090-4DA8-ADBE-DD888B4E17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40" name="Rectangle 139">
            <a:extLst>
              <a:ext uri="{FF2B5EF4-FFF2-40B4-BE49-F238E27FC236}">
                <a16:creationId xmlns:a16="http://schemas.microsoft.com/office/drawing/2014/main" id="{46FA917F-43A3-4FA3-A085-59D0DC397E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42" name="Freeform 33">
            <a:extLst>
              <a:ext uri="{FF2B5EF4-FFF2-40B4-BE49-F238E27FC236}">
                <a16:creationId xmlns:a16="http://schemas.microsoft.com/office/drawing/2014/main" id="{9CBF007B-8C8C-4F79-B037-9F4C61F9F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753578"/>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pic>
        <p:nvPicPr>
          <p:cNvPr id="4" name="Picture 3">
            <a:extLst>
              <a:ext uri="{FF2B5EF4-FFF2-40B4-BE49-F238E27FC236}">
                <a16:creationId xmlns:a16="http://schemas.microsoft.com/office/drawing/2014/main" id="{8A5752A9-5E56-43A2-A686-1F43E175E5CB}"/>
              </a:ext>
            </a:extLst>
          </p:cNvPr>
          <p:cNvPicPr>
            <a:picLocks noChangeAspect="1"/>
          </p:cNvPicPr>
          <p:nvPr/>
        </p:nvPicPr>
        <p:blipFill>
          <a:blip r:embed="rId2"/>
          <a:stretch>
            <a:fillRect/>
          </a:stretch>
        </p:blipFill>
        <p:spPr>
          <a:xfrm>
            <a:off x="2589213" y="190275"/>
            <a:ext cx="8449073" cy="4142240"/>
          </a:xfrm>
          <a:prstGeom prst="rect">
            <a:avLst/>
          </a:prstGeom>
        </p:spPr>
      </p:pic>
    </p:spTree>
    <p:extLst>
      <p:ext uri="{BB962C8B-B14F-4D97-AF65-F5344CB8AC3E}">
        <p14:creationId xmlns:p14="http://schemas.microsoft.com/office/powerpoint/2010/main" val="21015990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74404-128E-4964-A83B-71B3D512C030}"/>
              </a:ext>
            </a:extLst>
          </p:cNvPr>
          <p:cNvSpPr>
            <a:spLocks noGrp="1"/>
          </p:cNvSpPr>
          <p:nvPr>
            <p:ph type="title"/>
          </p:nvPr>
        </p:nvSpPr>
        <p:spPr/>
        <p:txBody>
          <a:bodyPr/>
          <a:lstStyle/>
          <a:p>
            <a:r>
              <a:rPr lang="en-US" dirty="0"/>
              <a:t>Conclusion</a:t>
            </a:r>
          </a:p>
        </p:txBody>
      </p:sp>
      <p:sp>
        <p:nvSpPr>
          <p:cNvPr id="3" name="TextBox 2">
            <a:extLst>
              <a:ext uri="{FF2B5EF4-FFF2-40B4-BE49-F238E27FC236}">
                <a16:creationId xmlns:a16="http://schemas.microsoft.com/office/drawing/2014/main" id="{9A3836BD-C340-495A-81BB-40D294CD3653}"/>
              </a:ext>
            </a:extLst>
          </p:cNvPr>
          <p:cNvSpPr txBox="1"/>
          <p:nvPr/>
        </p:nvSpPr>
        <p:spPr>
          <a:xfrm>
            <a:off x="2941983" y="1905000"/>
            <a:ext cx="8746435" cy="3693319"/>
          </a:xfrm>
          <a:prstGeom prst="rect">
            <a:avLst/>
          </a:prstGeom>
          <a:noFill/>
        </p:spPr>
        <p:txBody>
          <a:bodyPr wrap="square" rtlCol="0">
            <a:spAutoFit/>
          </a:bodyPr>
          <a:lstStyle/>
          <a:p>
            <a:pPr marL="285750" indent="-285750">
              <a:buFont typeface="Arial" panose="020B0604020202020204" pitchFamily="34" charset="0"/>
              <a:buChar char="•"/>
            </a:pPr>
            <a:r>
              <a:rPr lang="en-US" dirty="0"/>
              <a:t>We see the general parameters here are a 115 to 120 broad jump range and a 4.7 second maximum 40 yard dash.</a:t>
            </a:r>
          </a:p>
          <a:p>
            <a:pPr marL="285750" indent="-285750">
              <a:buFont typeface="Arial" panose="020B0604020202020204" pitchFamily="34" charset="0"/>
              <a:buChar char="•"/>
            </a:pPr>
            <a:r>
              <a:rPr lang="en-US" dirty="0"/>
              <a:t>For the running backs, we see that a good ideal benchmark is at the 4.5 second mark for the 40, but success can be found at the 4.6 second mark.</a:t>
            </a:r>
          </a:p>
          <a:p>
            <a:pPr marL="285750" indent="-285750">
              <a:buFont typeface="Arial" panose="020B0604020202020204" pitchFamily="34" charset="0"/>
              <a:buChar char="•"/>
            </a:pPr>
            <a:r>
              <a:rPr lang="en-US" dirty="0"/>
              <a:t>For the linebackers, we see that the broad jump seems to factor in quite a bit, as they are one of the more higher results we have seen. There is a good benchmark of success at the 125+ mark.</a:t>
            </a:r>
          </a:p>
          <a:p>
            <a:pPr marL="285750" indent="-285750">
              <a:buFont typeface="Arial" panose="020B0604020202020204" pitchFamily="34" charset="0"/>
              <a:buChar char="•"/>
            </a:pPr>
            <a:r>
              <a:rPr lang="en-US" dirty="0"/>
              <a:t>The years we chose to study did not have a good representation of tight ends, but from the data given we can see that the broad jump is NOT a good parameter of success for the position, tight ends being the outlier on the case of using broad jump as a measurement for success.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93693997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60" name="Group 7">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9"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0"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1"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2"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3"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4"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5"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6"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7"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8"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9"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0"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61" name="Group 21">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3"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4"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5"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6"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7"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8"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29"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0"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1"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2"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3"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4"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35">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63" name="Freeform 11">
            <a:extLst>
              <a:ext uri="{FF2B5EF4-FFF2-40B4-BE49-F238E27FC236}">
                <a16:creationId xmlns:a16="http://schemas.microsoft.com/office/drawing/2014/main" id="{BFE4781A-41C7-4F27-8792-A74EFB8E5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4" name="Rectangle 39">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F68A6E-637F-4F82-8020-220CA6303A4F}"/>
              </a:ext>
            </a:extLst>
          </p:cNvPr>
          <p:cNvSpPr>
            <a:spLocks noGrp="1"/>
          </p:cNvSpPr>
          <p:nvPr>
            <p:ph type="title"/>
          </p:nvPr>
        </p:nvSpPr>
        <p:spPr>
          <a:xfrm>
            <a:off x="1259893" y="3101093"/>
            <a:ext cx="2454052" cy="3029344"/>
          </a:xfrm>
        </p:spPr>
        <p:txBody>
          <a:bodyPr vert="horz" lIns="91440" tIns="45720" rIns="91440" bIns="45720" rtlCol="0" anchor="t">
            <a:normAutofit/>
          </a:bodyPr>
          <a:lstStyle/>
          <a:p>
            <a:r>
              <a:rPr lang="en-US" sz="3200">
                <a:solidFill>
                  <a:schemeClr val="bg1"/>
                </a:solidFill>
              </a:rPr>
              <a:t>List of issues we ran into</a:t>
            </a:r>
          </a:p>
        </p:txBody>
      </p:sp>
      <p:sp>
        <p:nvSpPr>
          <p:cNvPr id="65"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66" name="Rectangle 43">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8E8E8B1B-CF27-4D01-8846-2828086BC5A2}"/>
              </a:ext>
            </a:extLst>
          </p:cNvPr>
          <p:cNvSpPr txBox="1"/>
          <p:nvPr/>
        </p:nvSpPr>
        <p:spPr>
          <a:xfrm>
            <a:off x="4706578" y="589722"/>
            <a:ext cx="6798033" cy="5321500"/>
          </a:xfrm>
          <a:prstGeom prst="rect">
            <a:avLst/>
          </a:prstGeom>
        </p:spPr>
        <p:txBody>
          <a:bodyPr vert="horz" lIns="91440" tIns="45720" rIns="91440" bIns="45720" rtlCol="0" anchor="ctr">
            <a:normAutofit/>
          </a:bodyPr>
          <a:lstStyle/>
          <a:p>
            <a:pPr marL="285750" indent="-285750">
              <a:lnSpc>
                <a:spcPct val="90000"/>
              </a:lnSpc>
              <a:spcBef>
                <a:spcPts val="1000"/>
              </a:spcBef>
              <a:buClr>
                <a:schemeClr val="accent1"/>
              </a:buClr>
              <a:buFont typeface="Wingdings 3" charset="2"/>
              <a:buChar char=""/>
            </a:pPr>
            <a:r>
              <a:rPr lang="en-US" sz="1700">
                <a:solidFill>
                  <a:schemeClr val="tx1">
                    <a:lumMod val="75000"/>
                    <a:lumOff val="25000"/>
                  </a:schemeClr>
                </a:solidFill>
              </a:rPr>
              <a:t>Initial data given had special characters such as (% and +)  within the strings of texts</a:t>
            </a:r>
          </a:p>
          <a:p>
            <a:pPr marL="742950" lvl="1" indent="-285750">
              <a:lnSpc>
                <a:spcPct val="90000"/>
              </a:lnSpc>
              <a:spcBef>
                <a:spcPts val="1000"/>
              </a:spcBef>
              <a:buClr>
                <a:schemeClr val="accent1"/>
              </a:buClr>
              <a:buFont typeface="Wingdings 3" charset="2"/>
              <a:buChar char=""/>
            </a:pPr>
            <a:r>
              <a:rPr lang="en-US" sz="1700">
                <a:solidFill>
                  <a:schemeClr val="tx1">
                    <a:lumMod val="75000"/>
                    <a:lumOff val="25000"/>
                  </a:schemeClr>
                </a:solidFill>
              </a:rPr>
              <a:t>Solution | Created a code that found special characters and removed them from the text string</a:t>
            </a:r>
          </a:p>
          <a:p>
            <a:pPr marL="285750" indent="-285750">
              <a:lnSpc>
                <a:spcPct val="90000"/>
              </a:lnSpc>
              <a:spcBef>
                <a:spcPts val="1000"/>
              </a:spcBef>
              <a:buClr>
                <a:schemeClr val="accent1"/>
              </a:buClr>
              <a:buFont typeface="Wingdings 3" charset="2"/>
              <a:buChar char=""/>
            </a:pPr>
            <a:r>
              <a:rPr lang="en-US" sz="1700">
                <a:solidFill>
                  <a:schemeClr val="tx1">
                    <a:lumMod val="75000"/>
                    <a:lumOff val="25000"/>
                  </a:schemeClr>
                </a:solidFill>
              </a:rPr>
              <a:t>Initial data given was converting heights such as (6"4) into dates</a:t>
            </a:r>
          </a:p>
          <a:p>
            <a:pPr marL="742950" lvl="1" indent="-285750">
              <a:lnSpc>
                <a:spcPct val="90000"/>
              </a:lnSpc>
              <a:spcBef>
                <a:spcPts val="1000"/>
              </a:spcBef>
              <a:buClr>
                <a:schemeClr val="accent1"/>
              </a:buClr>
              <a:buFont typeface="Wingdings 3" charset="2"/>
              <a:buChar char=""/>
            </a:pPr>
            <a:r>
              <a:rPr lang="en-US" sz="1700">
                <a:solidFill>
                  <a:schemeClr val="tx1">
                    <a:lumMod val="75000"/>
                    <a:lumOff val="25000"/>
                  </a:schemeClr>
                </a:solidFill>
              </a:rPr>
              <a:t>Solution | Created a code that took dates and converted them back in height format</a:t>
            </a:r>
          </a:p>
          <a:p>
            <a:pPr marL="285750" indent="-285750">
              <a:lnSpc>
                <a:spcPct val="90000"/>
              </a:lnSpc>
              <a:spcBef>
                <a:spcPts val="1000"/>
              </a:spcBef>
              <a:buClr>
                <a:schemeClr val="accent1"/>
              </a:buClr>
              <a:buFont typeface="Wingdings 3" charset="2"/>
              <a:buChar char=""/>
            </a:pPr>
            <a:r>
              <a:rPr lang="en-US" sz="1700">
                <a:solidFill>
                  <a:schemeClr val="tx1">
                    <a:lumMod val="75000"/>
                    <a:lumOff val="25000"/>
                  </a:schemeClr>
                </a:solidFill>
              </a:rPr>
              <a:t>Initial data given had multiple positions (DE,DT,OLB,MLB,FS,SS,CB), we wanted a more specific category of positions </a:t>
            </a:r>
          </a:p>
          <a:p>
            <a:pPr marL="742950" lvl="1" indent="-285750">
              <a:lnSpc>
                <a:spcPct val="90000"/>
              </a:lnSpc>
              <a:spcBef>
                <a:spcPts val="1000"/>
              </a:spcBef>
              <a:buClr>
                <a:schemeClr val="accent1"/>
              </a:buClr>
              <a:buFont typeface="Wingdings 3" charset="2"/>
              <a:buChar char=""/>
            </a:pPr>
            <a:r>
              <a:rPr lang="en-US" sz="1700">
                <a:solidFill>
                  <a:schemeClr val="tx1">
                    <a:lumMod val="75000"/>
                    <a:lumOff val="25000"/>
                  </a:schemeClr>
                </a:solidFill>
              </a:rPr>
              <a:t>Solution | Created a code that found each position we wanted to convert (DE&amp;OLB) to our method of categorizing (DL&amp;LB)</a:t>
            </a:r>
          </a:p>
          <a:p>
            <a:pPr marL="285750" indent="-285750">
              <a:lnSpc>
                <a:spcPct val="90000"/>
              </a:lnSpc>
              <a:spcBef>
                <a:spcPts val="1000"/>
              </a:spcBef>
              <a:buClr>
                <a:schemeClr val="accent1"/>
              </a:buClr>
              <a:buFont typeface="Wingdings 3" charset="2"/>
              <a:buChar char=""/>
            </a:pPr>
            <a:r>
              <a:rPr lang="en-US" sz="1700">
                <a:solidFill>
                  <a:schemeClr val="tx1">
                    <a:lumMod val="75000"/>
                    <a:lumOff val="25000"/>
                  </a:schemeClr>
                </a:solidFill>
              </a:rPr>
              <a:t>Initial data had excess rows of non information that crashed our codes</a:t>
            </a:r>
          </a:p>
          <a:p>
            <a:pPr marL="742950" lvl="1" indent="-285750">
              <a:lnSpc>
                <a:spcPct val="90000"/>
              </a:lnSpc>
              <a:spcBef>
                <a:spcPts val="1000"/>
              </a:spcBef>
              <a:buClr>
                <a:schemeClr val="accent1"/>
              </a:buClr>
              <a:buFont typeface="Wingdings 3" charset="2"/>
              <a:buChar char=""/>
            </a:pPr>
            <a:r>
              <a:rPr lang="en-US" sz="1700">
                <a:solidFill>
                  <a:schemeClr val="tx1">
                    <a:lumMod val="75000"/>
                    <a:lumOff val="25000"/>
                  </a:schemeClr>
                </a:solidFill>
              </a:rPr>
              <a:t>Solution | Created a code that removed the rows that did not have pertinent information</a:t>
            </a:r>
          </a:p>
        </p:txBody>
      </p:sp>
    </p:spTree>
    <p:extLst>
      <p:ext uri="{BB962C8B-B14F-4D97-AF65-F5344CB8AC3E}">
        <p14:creationId xmlns:p14="http://schemas.microsoft.com/office/powerpoint/2010/main" val="9980845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DE175-A095-41A7-A34D-3201703140B1}"/>
              </a:ext>
            </a:extLst>
          </p:cNvPr>
          <p:cNvSpPr>
            <a:spLocks noGrp="1"/>
          </p:cNvSpPr>
          <p:nvPr>
            <p:ph type="title"/>
          </p:nvPr>
        </p:nvSpPr>
        <p:spPr>
          <a:xfrm>
            <a:off x="2592924" y="624110"/>
            <a:ext cx="8911687" cy="727612"/>
          </a:xfrm>
        </p:spPr>
        <p:txBody>
          <a:bodyPr/>
          <a:lstStyle/>
          <a:p>
            <a:r>
              <a:rPr lang="en-US" dirty="0">
                <a:latin typeface="Arial" panose="020B0604020202020204" pitchFamily="34" charset="0"/>
                <a:cs typeface="Arial" panose="020B0604020202020204" pitchFamily="34" charset="0"/>
              </a:rPr>
              <a:t>What is the NFL Combine?</a:t>
            </a:r>
          </a:p>
        </p:txBody>
      </p:sp>
      <p:sp>
        <p:nvSpPr>
          <p:cNvPr id="4" name="TextBox 3">
            <a:extLst>
              <a:ext uri="{FF2B5EF4-FFF2-40B4-BE49-F238E27FC236}">
                <a16:creationId xmlns:a16="http://schemas.microsoft.com/office/drawing/2014/main" id="{56E90102-9652-47AF-980B-2005C0B37E2C}"/>
              </a:ext>
            </a:extLst>
          </p:cNvPr>
          <p:cNvSpPr txBox="1"/>
          <p:nvPr/>
        </p:nvSpPr>
        <p:spPr>
          <a:xfrm>
            <a:off x="2447150" y="1869814"/>
            <a:ext cx="8911687" cy="2862322"/>
          </a:xfrm>
          <a:prstGeom prst="rect">
            <a:avLst/>
          </a:prstGeom>
          <a:noFill/>
        </p:spPr>
        <p:txBody>
          <a:bodyPr wrap="square" rtlCol="0">
            <a:spAutoFit/>
          </a:bodyPr>
          <a:lstStyle/>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The NFL combine is an invitational event to test NFL prospects on their athletic ability</a:t>
            </a: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General Managers, Scouts and Personal Executives evaluate combine participants on their speed, power, agility, strength, and explosiveness as it relates to size </a:t>
            </a:r>
          </a:p>
          <a:p>
            <a:pPr marL="742950" lvl="1"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Each drill has a practical application for the movements these players are going to have to make on the field</a:t>
            </a:r>
          </a:p>
          <a:p>
            <a:pPr marL="742950" lvl="1" indent="-285750">
              <a:buFont typeface="Arial" panose="020B0604020202020204" pitchFamily="34" charset="0"/>
              <a:buChar char="•"/>
            </a:pPr>
            <a:endParaRPr lang="en-US" dirty="0"/>
          </a:p>
        </p:txBody>
      </p:sp>
    </p:spTree>
    <p:extLst>
      <p:ext uri="{BB962C8B-B14F-4D97-AF65-F5344CB8AC3E}">
        <p14:creationId xmlns:p14="http://schemas.microsoft.com/office/powerpoint/2010/main" val="2282596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9"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0"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1"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2"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3"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4"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5"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6"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7"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8"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9"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0"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2" name="Group 21">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3"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4"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5"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6"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7"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8"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29"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0"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1"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2"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3"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4"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6" name="Rectangle 35">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8" name="Freeform 11">
            <a:extLst>
              <a:ext uri="{FF2B5EF4-FFF2-40B4-BE49-F238E27FC236}">
                <a16:creationId xmlns:a16="http://schemas.microsoft.com/office/drawing/2014/main" id="{BFE4781A-41C7-4F27-8792-A74EFB8E5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0" name="Rectangle 39">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385DC4-3677-4EA8-8A63-30EE99977B0E}"/>
              </a:ext>
            </a:extLst>
          </p:cNvPr>
          <p:cNvSpPr>
            <a:spLocks noGrp="1"/>
          </p:cNvSpPr>
          <p:nvPr>
            <p:ph type="title"/>
          </p:nvPr>
        </p:nvSpPr>
        <p:spPr>
          <a:xfrm>
            <a:off x="1259893" y="3101093"/>
            <a:ext cx="2454052" cy="3029344"/>
          </a:xfrm>
        </p:spPr>
        <p:txBody>
          <a:bodyPr vert="horz" lIns="91440" tIns="45720" rIns="91440" bIns="45720" rtlCol="0" anchor="t">
            <a:normAutofit/>
          </a:bodyPr>
          <a:lstStyle/>
          <a:p>
            <a:r>
              <a:rPr lang="en-US" sz="3200">
                <a:solidFill>
                  <a:schemeClr val="bg1"/>
                </a:solidFill>
              </a:rPr>
              <a:t>Limitations and flaws of our approach</a:t>
            </a:r>
          </a:p>
        </p:txBody>
      </p:sp>
      <p:sp>
        <p:nvSpPr>
          <p:cNvPr id="42"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44" name="Rectangle 43">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DCCB0A1-66F2-463A-B4FB-178D7F8E09D7}"/>
              </a:ext>
            </a:extLst>
          </p:cNvPr>
          <p:cNvSpPr txBox="1"/>
          <p:nvPr/>
        </p:nvSpPr>
        <p:spPr>
          <a:xfrm>
            <a:off x="4706578" y="589722"/>
            <a:ext cx="6798033" cy="5321500"/>
          </a:xfrm>
          <a:prstGeom prst="rect">
            <a:avLst/>
          </a:prstGeom>
        </p:spPr>
        <p:txBody>
          <a:bodyPr vert="horz" lIns="91440" tIns="45720" rIns="91440" bIns="45720" rtlCol="0" anchor="ctr">
            <a:normAutofit/>
          </a:bodyPr>
          <a:lstStyle/>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We are not accounting for statistical performance in college; we are only measuring athletic ability, athletic ability is not the absolute towards NFL success</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Our findings are limited to the 5 years we chose to study over (2010 to 2015)</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Combine results are more skewed towards positions that prioritize pure athleticism over more skill based positions such as Quarterback</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Our chosen option to measure "success" were pro bowl appearances; what "success" is can be looked at many different ways and pro bowl appearances are not the say all to "succeed" in the NFL </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Pro bowl appearances are more limited for skill positions such as Quarterback. Teams only have 1 quarterback, where as they have multiple receivers, multiple offensive line, so for our method of "success" it once again hurts quarterbacks</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We do not take into account a combination of weight/height; for example, a 6”5 225+ running a 4.5 40 is more impressive than a 5”10 180 running a 4.5 40.</a:t>
            </a:r>
          </a:p>
        </p:txBody>
      </p:sp>
    </p:spTree>
    <p:extLst>
      <p:ext uri="{BB962C8B-B14F-4D97-AF65-F5344CB8AC3E}">
        <p14:creationId xmlns:p14="http://schemas.microsoft.com/office/powerpoint/2010/main" val="1385830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63" name="Group 62">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64"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65"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66"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67"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68"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69"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70"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71"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72"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73"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74"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75"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77" name="Group 76">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78"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79"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80"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81"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82"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83"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84"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85"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86"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87"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88"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89"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91" name="Rectangle 90">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93" name="Freeform 11">
            <a:extLst>
              <a:ext uri="{FF2B5EF4-FFF2-40B4-BE49-F238E27FC236}">
                <a16:creationId xmlns:a16="http://schemas.microsoft.com/office/drawing/2014/main" id="{BFE4781A-41C7-4F27-8792-A74EFB8E5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95" name="Rectangle 94">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D2F6B00-B18C-4BA0-9126-A0BF3F4F0DAC}"/>
              </a:ext>
            </a:extLst>
          </p:cNvPr>
          <p:cNvSpPr>
            <a:spLocks noGrp="1"/>
          </p:cNvSpPr>
          <p:nvPr>
            <p:ph type="title"/>
          </p:nvPr>
        </p:nvSpPr>
        <p:spPr>
          <a:xfrm>
            <a:off x="1259893" y="3101093"/>
            <a:ext cx="2454052" cy="3029344"/>
          </a:xfrm>
        </p:spPr>
        <p:txBody>
          <a:bodyPr vert="horz" lIns="91440" tIns="45720" rIns="91440" bIns="45720" rtlCol="0" anchor="t">
            <a:normAutofit/>
          </a:bodyPr>
          <a:lstStyle/>
          <a:p>
            <a:r>
              <a:rPr lang="en-US" sz="3000">
                <a:solidFill>
                  <a:schemeClr val="bg1"/>
                </a:solidFill>
              </a:rPr>
              <a:t>Conclusions</a:t>
            </a:r>
          </a:p>
        </p:txBody>
      </p:sp>
      <p:sp>
        <p:nvSpPr>
          <p:cNvPr id="97"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99" name="Rectangle 98">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40E5120-6405-4985-8482-4E89FE194887}"/>
              </a:ext>
            </a:extLst>
          </p:cNvPr>
          <p:cNvSpPr txBox="1"/>
          <p:nvPr/>
        </p:nvSpPr>
        <p:spPr>
          <a:xfrm>
            <a:off x="4706578" y="589722"/>
            <a:ext cx="6798033" cy="5321500"/>
          </a:xfrm>
          <a:prstGeom prst="rect">
            <a:avLst/>
          </a:prstGeom>
        </p:spPr>
        <p:txBody>
          <a:bodyPr vert="horz" lIns="91440" tIns="45720" rIns="91440" bIns="45720" rtlCol="0" anchor="ctr">
            <a:normAutofit/>
          </a:bodyPr>
          <a:lstStyle/>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Broad Jump is the most useful general drill that translates into NFL success</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Throughout all the data we plotted; we came to the conclusion that NFL combine drills are virtually useless towards the Quarterback position. There is currently no combine drill that accurately reflects what a quarterback needs to do to "succeed" in the NFL.</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Wide Receivers\Defensive Backs\Defensive Line are the positions that combine drills matter the most to "succeed" in the NFL. In other words, pure athleticism are more needed in these positions more so than any other position</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Contrary to popular belief; quickness (Shuttle&amp;3Cone) were more accurate representations rather than straight line speed (40 Yard) in overall success for Wide Receivers </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Defensive backs were far and away the most athletically gifted in comparison to all other positions. It is not a stretch to say they are the most athletically demanding position in the NFL. </a:t>
            </a:r>
          </a:p>
          <a:p>
            <a:pPr marL="285750" indent="-285750">
              <a:lnSpc>
                <a:spcPct val="90000"/>
              </a:lnSpc>
              <a:spcBef>
                <a:spcPts val="1000"/>
              </a:spcBef>
              <a:buClr>
                <a:schemeClr val="accent1"/>
              </a:buClr>
              <a:buFont typeface="Wingdings 3" charset="2"/>
              <a:buChar char=""/>
            </a:pPr>
            <a:r>
              <a:rPr lang="en-US" sz="1500">
                <a:solidFill>
                  <a:schemeClr val="tx1">
                    <a:lumMod val="75000"/>
                    <a:lumOff val="25000"/>
                  </a:schemeClr>
                </a:solidFill>
              </a:rPr>
              <a:t>Defensive line prospects were the only position that showed that lacking in one area could be compensated by excelling in another (IE, where they lacked in weight, they made up in pure speed vice versa)</a:t>
            </a:r>
          </a:p>
          <a:p>
            <a:pPr marL="285750" indent="-285750">
              <a:lnSpc>
                <a:spcPct val="90000"/>
              </a:lnSpc>
              <a:spcBef>
                <a:spcPts val="1000"/>
              </a:spcBef>
              <a:buClr>
                <a:schemeClr val="accent1"/>
              </a:buClr>
              <a:buFont typeface="Wingdings 3" charset="2"/>
              <a:buChar char=""/>
            </a:pPr>
            <a:endParaRPr lang="en-US" sz="1500">
              <a:solidFill>
                <a:schemeClr val="tx1">
                  <a:lumMod val="75000"/>
                  <a:lumOff val="25000"/>
                </a:schemeClr>
              </a:solidFill>
            </a:endParaRPr>
          </a:p>
        </p:txBody>
      </p:sp>
    </p:spTree>
    <p:extLst>
      <p:ext uri="{BB962C8B-B14F-4D97-AF65-F5344CB8AC3E}">
        <p14:creationId xmlns:p14="http://schemas.microsoft.com/office/powerpoint/2010/main" val="26726481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FDC78-9B85-40C1-BBD4-AAF03045E8D6}"/>
              </a:ext>
            </a:extLst>
          </p:cNvPr>
          <p:cNvSpPr>
            <a:spLocks noGrp="1"/>
          </p:cNvSpPr>
          <p:nvPr>
            <p:ph type="ctrTitle"/>
          </p:nvPr>
        </p:nvSpPr>
        <p:spPr>
          <a:xfrm>
            <a:off x="4311995" y="1494182"/>
            <a:ext cx="8915399" cy="2262781"/>
          </a:xfrm>
        </p:spPr>
        <p:txBody>
          <a:bodyPr/>
          <a:lstStyle/>
          <a:p>
            <a:r>
              <a:rPr lang="en-US" dirty="0"/>
              <a:t>Questions?</a:t>
            </a:r>
          </a:p>
        </p:txBody>
      </p:sp>
    </p:spTree>
    <p:extLst>
      <p:ext uri="{BB962C8B-B14F-4D97-AF65-F5344CB8AC3E}">
        <p14:creationId xmlns:p14="http://schemas.microsoft.com/office/powerpoint/2010/main" val="454386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720C7-DDB3-4CC0-A977-C0F62355FD4B}"/>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Objectives</a:t>
            </a:r>
          </a:p>
        </p:txBody>
      </p:sp>
      <p:sp>
        <p:nvSpPr>
          <p:cNvPr id="4" name="Rectangle 3">
            <a:extLst>
              <a:ext uri="{FF2B5EF4-FFF2-40B4-BE49-F238E27FC236}">
                <a16:creationId xmlns:a16="http://schemas.microsoft.com/office/drawing/2014/main" id="{8049B37D-252C-4723-B958-D5D94943CD3F}"/>
              </a:ext>
            </a:extLst>
          </p:cNvPr>
          <p:cNvSpPr/>
          <p:nvPr/>
        </p:nvSpPr>
        <p:spPr>
          <a:xfrm>
            <a:off x="3048000" y="1859340"/>
            <a:ext cx="6096000" cy="4247317"/>
          </a:xfrm>
          <a:prstGeom prst="rect">
            <a:avLst/>
          </a:prstGeom>
        </p:spPr>
        <p:txBody>
          <a:bodyPr>
            <a:spAutoFit/>
          </a:bodyPr>
          <a:lstStyle/>
          <a:p>
            <a:pPr marL="742950" lvl="1" indent="-285750">
              <a:buFont typeface="Arial" panose="020B0604020202020204" pitchFamily="34" charset="0"/>
              <a:buChar char="•"/>
            </a:pPr>
            <a:r>
              <a:rPr lang="en-US" dirty="0"/>
              <a:t>The purpose of this project is to see if there is a correlation between the combine drill results and NFL success</a:t>
            </a:r>
          </a:p>
          <a:p>
            <a:pPr lvl="2"/>
            <a:endParaRPr lang="en-US" dirty="0"/>
          </a:p>
          <a:p>
            <a:pPr marL="742950" lvl="1" indent="-285750">
              <a:buFont typeface="Arial" panose="020B0604020202020204" pitchFamily="34" charset="0"/>
              <a:buChar char="•"/>
            </a:pPr>
            <a:r>
              <a:rPr lang="en-US" dirty="0"/>
              <a:t>We will look at 5+ years worth of combine data to test our results. To measure “success”; we will use pro bowl appearances</a:t>
            </a:r>
          </a:p>
          <a:p>
            <a:pPr lvl="1"/>
            <a:endParaRPr lang="en-US" dirty="0"/>
          </a:p>
          <a:p>
            <a:pPr marL="742950" lvl="1" indent="-285750">
              <a:buFont typeface="Arial" panose="020B0604020202020204" pitchFamily="34" charset="0"/>
              <a:buChar char="•"/>
            </a:pPr>
            <a:r>
              <a:rPr lang="en-US" dirty="0"/>
              <a:t>Our primary goal is to identify a correlation between drill performance and NFL pro bowl appearances</a:t>
            </a:r>
          </a:p>
          <a:p>
            <a:pPr marL="742950" lvl="1" indent="-285750">
              <a:buFont typeface="Arial" panose="020B0604020202020204" pitchFamily="34" charset="0"/>
              <a:buChar char="•"/>
            </a:pPr>
            <a:endParaRPr lang="en-US" dirty="0"/>
          </a:p>
          <a:p>
            <a:pPr marL="742950" lvl="1" indent="-285750">
              <a:buFont typeface="Arial" panose="020B0604020202020204" pitchFamily="34" charset="0"/>
              <a:buChar char="•"/>
            </a:pPr>
            <a:r>
              <a:rPr lang="en-US" dirty="0"/>
              <a:t>Our secondary goal is to identify what combination of drills for each position will most accurately predict future NFL success</a:t>
            </a:r>
          </a:p>
        </p:txBody>
      </p:sp>
    </p:spTree>
    <p:extLst>
      <p:ext uri="{BB962C8B-B14F-4D97-AF65-F5344CB8AC3E}">
        <p14:creationId xmlns:p14="http://schemas.microsoft.com/office/powerpoint/2010/main" val="3099034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DBEAB3-E8D1-40D7-92FE-20E66C2D9188}"/>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NFL Combine Drills – 40 Yard Dash</a:t>
            </a:r>
            <a:endParaRPr lang="en-US" dirty="0"/>
          </a:p>
        </p:txBody>
      </p:sp>
      <p:sp>
        <p:nvSpPr>
          <p:cNvPr id="3" name="TextBox 2">
            <a:extLst>
              <a:ext uri="{FF2B5EF4-FFF2-40B4-BE49-F238E27FC236}">
                <a16:creationId xmlns:a16="http://schemas.microsoft.com/office/drawing/2014/main" id="{D33CAB72-C279-4583-A4C1-715948FD89E2}"/>
              </a:ext>
            </a:extLst>
          </p:cNvPr>
          <p:cNvSpPr txBox="1"/>
          <p:nvPr/>
        </p:nvSpPr>
        <p:spPr>
          <a:xfrm>
            <a:off x="2592924" y="1678848"/>
            <a:ext cx="9294276"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What does it measures?</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Straight line-speed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Break-away ability</a:t>
            </a:r>
          </a:p>
        </p:txBody>
      </p:sp>
      <p:pic>
        <p:nvPicPr>
          <p:cNvPr id="5" name="Picture 4">
            <a:extLst>
              <a:ext uri="{FF2B5EF4-FFF2-40B4-BE49-F238E27FC236}">
                <a16:creationId xmlns:a16="http://schemas.microsoft.com/office/drawing/2014/main" id="{79A9BD54-8357-4B55-A02C-7D6440B94513}"/>
              </a:ext>
            </a:extLst>
          </p:cNvPr>
          <p:cNvPicPr>
            <a:picLocks noChangeAspect="1"/>
          </p:cNvPicPr>
          <p:nvPr/>
        </p:nvPicPr>
        <p:blipFill>
          <a:blip r:embed="rId2"/>
          <a:stretch>
            <a:fillRect/>
          </a:stretch>
        </p:blipFill>
        <p:spPr>
          <a:xfrm>
            <a:off x="2291811" y="3429000"/>
            <a:ext cx="3542714" cy="2542531"/>
          </a:xfrm>
          <a:prstGeom prst="rect">
            <a:avLst/>
          </a:prstGeom>
        </p:spPr>
      </p:pic>
      <p:pic>
        <p:nvPicPr>
          <p:cNvPr id="8" name="Picture 7">
            <a:extLst>
              <a:ext uri="{FF2B5EF4-FFF2-40B4-BE49-F238E27FC236}">
                <a16:creationId xmlns:a16="http://schemas.microsoft.com/office/drawing/2014/main" id="{89D490AA-4910-4043-9CF3-642E96B371AD}"/>
              </a:ext>
            </a:extLst>
          </p:cNvPr>
          <p:cNvPicPr>
            <a:picLocks noChangeAspect="1"/>
          </p:cNvPicPr>
          <p:nvPr/>
        </p:nvPicPr>
        <p:blipFill>
          <a:blip r:embed="rId3"/>
          <a:stretch>
            <a:fillRect/>
          </a:stretch>
        </p:blipFill>
        <p:spPr>
          <a:xfrm>
            <a:off x="6625326" y="1551931"/>
            <a:ext cx="4879285" cy="4419600"/>
          </a:xfrm>
          <a:prstGeom prst="rect">
            <a:avLst/>
          </a:prstGeom>
        </p:spPr>
      </p:pic>
    </p:spTree>
    <p:extLst>
      <p:ext uri="{BB962C8B-B14F-4D97-AF65-F5344CB8AC3E}">
        <p14:creationId xmlns:p14="http://schemas.microsoft.com/office/powerpoint/2010/main" val="4014142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3D282-A0D2-404F-B31C-534B494FD7FC}"/>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NFL Combine Drills – Vertical Jump</a:t>
            </a:r>
            <a:endParaRPr lang="en-US" dirty="0"/>
          </a:p>
        </p:txBody>
      </p:sp>
      <p:sp>
        <p:nvSpPr>
          <p:cNvPr id="4" name="TextBox 3">
            <a:extLst>
              <a:ext uri="{FF2B5EF4-FFF2-40B4-BE49-F238E27FC236}">
                <a16:creationId xmlns:a16="http://schemas.microsoft.com/office/drawing/2014/main" id="{0DB11690-36CD-4CA9-98C1-598B4959FDC9}"/>
              </a:ext>
            </a:extLst>
          </p:cNvPr>
          <p:cNvSpPr txBox="1"/>
          <p:nvPr/>
        </p:nvSpPr>
        <p:spPr>
          <a:xfrm>
            <a:off x="2592924" y="1905000"/>
            <a:ext cx="9250017"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What does it measures?</a:t>
            </a:r>
            <a:endParaRPr lang="en-US" dirty="0"/>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Leaping ability </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Explosiveness</a:t>
            </a:r>
          </a:p>
        </p:txBody>
      </p:sp>
      <p:pic>
        <p:nvPicPr>
          <p:cNvPr id="6" name="Picture 5">
            <a:extLst>
              <a:ext uri="{FF2B5EF4-FFF2-40B4-BE49-F238E27FC236}">
                <a16:creationId xmlns:a16="http://schemas.microsoft.com/office/drawing/2014/main" id="{D07A16C3-7392-409E-B613-C12E589B35CC}"/>
              </a:ext>
            </a:extLst>
          </p:cNvPr>
          <p:cNvPicPr>
            <a:picLocks noChangeAspect="1"/>
          </p:cNvPicPr>
          <p:nvPr/>
        </p:nvPicPr>
        <p:blipFill>
          <a:blip r:embed="rId2"/>
          <a:stretch>
            <a:fillRect/>
          </a:stretch>
        </p:blipFill>
        <p:spPr>
          <a:xfrm>
            <a:off x="2725444" y="3185890"/>
            <a:ext cx="2760955" cy="3215882"/>
          </a:xfrm>
          <a:prstGeom prst="rect">
            <a:avLst/>
          </a:prstGeom>
        </p:spPr>
      </p:pic>
      <p:pic>
        <p:nvPicPr>
          <p:cNvPr id="5" name="Picture 4">
            <a:extLst>
              <a:ext uri="{FF2B5EF4-FFF2-40B4-BE49-F238E27FC236}">
                <a16:creationId xmlns:a16="http://schemas.microsoft.com/office/drawing/2014/main" id="{432D90C8-BBB3-452D-A47D-42DAF165E016}"/>
              </a:ext>
            </a:extLst>
          </p:cNvPr>
          <p:cNvPicPr>
            <a:picLocks noChangeAspect="1"/>
          </p:cNvPicPr>
          <p:nvPr/>
        </p:nvPicPr>
        <p:blipFill>
          <a:blip r:embed="rId3"/>
          <a:stretch>
            <a:fillRect/>
          </a:stretch>
        </p:blipFill>
        <p:spPr>
          <a:xfrm>
            <a:off x="6096001" y="1481992"/>
            <a:ext cx="5314950" cy="4362450"/>
          </a:xfrm>
          <a:prstGeom prst="rect">
            <a:avLst/>
          </a:prstGeom>
        </p:spPr>
      </p:pic>
    </p:spTree>
    <p:extLst>
      <p:ext uri="{BB962C8B-B14F-4D97-AF65-F5344CB8AC3E}">
        <p14:creationId xmlns:p14="http://schemas.microsoft.com/office/powerpoint/2010/main" val="29280966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52B54B-5822-478C-B669-1102FE72C8F6}"/>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NFL Combine Drills – Broad Jump</a:t>
            </a:r>
            <a:endParaRPr lang="en-US" dirty="0"/>
          </a:p>
        </p:txBody>
      </p:sp>
      <p:sp>
        <p:nvSpPr>
          <p:cNvPr id="3" name="TextBox 2">
            <a:extLst>
              <a:ext uri="{FF2B5EF4-FFF2-40B4-BE49-F238E27FC236}">
                <a16:creationId xmlns:a16="http://schemas.microsoft.com/office/drawing/2014/main" id="{EF6F8670-8ACC-4B77-AEE0-82F42308C63F}"/>
              </a:ext>
            </a:extLst>
          </p:cNvPr>
          <p:cNvSpPr txBox="1"/>
          <p:nvPr/>
        </p:nvSpPr>
        <p:spPr>
          <a:xfrm>
            <a:off x="2592924" y="1789043"/>
            <a:ext cx="9011478" cy="147732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What does it measures?</a:t>
            </a:r>
          </a:p>
          <a:p>
            <a:pPr marL="285750" indent="-285750">
              <a:buFont typeface="Arial" panose="020B0604020202020204" pitchFamily="34" charset="0"/>
              <a:buChar char="•"/>
            </a:pPr>
            <a:r>
              <a:rPr lang="en-US" dirty="0"/>
              <a:t>Lower-body power</a:t>
            </a:r>
          </a:p>
          <a:p>
            <a:pPr marL="285750" indent="-285750">
              <a:buFont typeface="Arial" panose="020B0604020202020204" pitchFamily="34" charset="0"/>
              <a:buChar char="•"/>
            </a:pPr>
            <a:r>
              <a:rPr lang="en-US" dirty="0"/>
              <a:t>Balance</a:t>
            </a:r>
          </a:p>
          <a:p>
            <a:pPr marL="285750" indent="-285750">
              <a:buFont typeface="Arial" panose="020B0604020202020204" pitchFamily="34" charset="0"/>
              <a:buChar char="•"/>
            </a:pPr>
            <a:r>
              <a:rPr lang="en-US" dirty="0"/>
              <a:t>Flexibility</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Explosiveness</a:t>
            </a:r>
          </a:p>
        </p:txBody>
      </p:sp>
      <p:pic>
        <p:nvPicPr>
          <p:cNvPr id="5" name="Picture 4">
            <a:extLst>
              <a:ext uri="{FF2B5EF4-FFF2-40B4-BE49-F238E27FC236}">
                <a16:creationId xmlns:a16="http://schemas.microsoft.com/office/drawing/2014/main" id="{63D517F6-07A4-439B-8CC2-EBB3769E3456}"/>
              </a:ext>
            </a:extLst>
          </p:cNvPr>
          <p:cNvPicPr>
            <a:picLocks noChangeAspect="1"/>
          </p:cNvPicPr>
          <p:nvPr/>
        </p:nvPicPr>
        <p:blipFill>
          <a:blip r:embed="rId2"/>
          <a:stretch>
            <a:fillRect/>
          </a:stretch>
        </p:blipFill>
        <p:spPr>
          <a:xfrm>
            <a:off x="1875185" y="3788589"/>
            <a:ext cx="3810000" cy="2210327"/>
          </a:xfrm>
          <a:prstGeom prst="rect">
            <a:avLst/>
          </a:prstGeom>
        </p:spPr>
      </p:pic>
      <p:pic>
        <p:nvPicPr>
          <p:cNvPr id="6" name="Picture 5">
            <a:extLst>
              <a:ext uri="{FF2B5EF4-FFF2-40B4-BE49-F238E27FC236}">
                <a16:creationId xmlns:a16="http://schemas.microsoft.com/office/drawing/2014/main" id="{0E539C7F-570A-4E27-A6E3-E8D4F4EBDC92}"/>
              </a:ext>
            </a:extLst>
          </p:cNvPr>
          <p:cNvPicPr>
            <a:picLocks noChangeAspect="1"/>
          </p:cNvPicPr>
          <p:nvPr/>
        </p:nvPicPr>
        <p:blipFill>
          <a:blip r:embed="rId3"/>
          <a:stretch>
            <a:fillRect/>
          </a:stretch>
        </p:blipFill>
        <p:spPr>
          <a:xfrm>
            <a:off x="6096000" y="1520510"/>
            <a:ext cx="5971044" cy="4142240"/>
          </a:xfrm>
          <a:prstGeom prst="rect">
            <a:avLst/>
          </a:prstGeom>
        </p:spPr>
      </p:pic>
    </p:spTree>
    <p:extLst>
      <p:ext uri="{BB962C8B-B14F-4D97-AF65-F5344CB8AC3E}">
        <p14:creationId xmlns:p14="http://schemas.microsoft.com/office/powerpoint/2010/main" val="6141588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89C528-0A72-4CC3-9074-7DFF953E2251}"/>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NFL Combine Drills – Three-Cone Drill</a:t>
            </a:r>
            <a:br>
              <a:rPr lang="en-US" b="1" dirty="0"/>
            </a:br>
            <a:endParaRPr lang="en-US" dirty="0"/>
          </a:p>
        </p:txBody>
      </p:sp>
      <p:sp>
        <p:nvSpPr>
          <p:cNvPr id="3" name="TextBox 2">
            <a:extLst>
              <a:ext uri="{FF2B5EF4-FFF2-40B4-BE49-F238E27FC236}">
                <a16:creationId xmlns:a16="http://schemas.microsoft.com/office/drawing/2014/main" id="{61DF0BA8-5C3D-466E-84AA-5B4B7FB7F82B}"/>
              </a:ext>
            </a:extLst>
          </p:cNvPr>
          <p:cNvSpPr txBox="1"/>
          <p:nvPr/>
        </p:nvSpPr>
        <p:spPr>
          <a:xfrm>
            <a:off x="2610678" y="1749287"/>
            <a:ext cx="8984974" cy="147732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What does it measures?</a:t>
            </a:r>
          </a:p>
          <a:p>
            <a:pPr marL="285750" indent="-285750">
              <a:buFont typeface="Arial" panose="020B0604020202020204" pitchFamily="34" charset="0"/>
              <a:buChar char="•"/>
            </a:pPr>
            <a:r>
              <a:rPr lang="en-US" dirty="0"/>
              <a:t>Lateral agility </a:t>
            </a:r>
          </a:p>
          <a:p>
            <a:pPr marL="285750" indent="-285750">
              <a:buFont typeface="Arial" panose="020B0604020202020204" pitchFamily="34" charset="0"/>
              <a:buChar char="•"/>
            </a:pPr>
            <a:r>
              <a:rPr lang="en-US" dirty="0"/>
              <a:t>Change of direction</a:t>
            </a:r>
          </a:p>
          <a:p>
            <a:pPr marL="285750" indent="-285750">
              <a:buFont typeface="Arial" panose="020B0604020202020204" pitchFamily="34" charset="0"/>
              <a:buChar char="•"/>
            </a:pPr>
            <a:r>
              <a:rPr lang="en-US" dirty="0"/>
              <a:t>Acceleration</a:t>
            </a:r>
          </a:p>
          <a:p>
            <a:pPr marL="285750" indent="-285750">
              <a:buFont typeface="Arial" panose="020B0604020202020204" pitchFamily="34" charset="0"/>
              <a:buChar char="•"/>
            </a:pPr>
            <a:r>
              <a:rPr lang="en-US" dirty="0"/>
              <a:t>Coordination</a:t>
            </a:r>
          </a:p>
        </p:txBody>
      </p:sp>
      <p:pic>
        <p:nvPicPr>
          <p:cNvPr id="9" name="Picture 8">
            <a:extLst>
              <a:ext uri="{FF2B5EF4-FFF2-40B4-BE49-F238E27FC236}">
                <a16:creationId xmlns:a16="http://schemas.microsoft.com/office/drawing/2014/main" id="{2875C395-A840-43AF-B811-A6FB56D97308}"/>
              </a:ext>
            </a:extLst>
          </p:cNvPr>
          <p:cNvPicPr>
            <a:picLocks noChangeAspect="1"/>
          </p:cNvPicPr>
          <p:nvPr/>
        </p:nvPicPr>
        <p:blipFill>
          <a:blip r:embed="rId2"/>
          <a:stretch>
            <a:fillRect/>
          </a:stretch>
        </p:blipFill>
        <p:spPr>
          <a:xfrm>
            <a:off x="2407393" y="3631386"/>
            <a:ext cx="3860885" cy="2827791"/>
          </a:xfrm>
          <a:prstGeom prst="rect">
            <a:avLst/>
          </a:prstGeom>
        </p:spPr>
      </p:pic>
      <p:pic>
        <p:nvPicPr>
          <p:cNvPr id="5" name="Picture 4">
            <a:extLst>
              <a:ext uri="{FF2B5EF4-FFF2-40B4-BE49-F238E27FC236}">
                <a16:creationId xmlns:a16="http://schemas.microsoft.com/office/drawing/2014/main" id="{40EA0F1D-E339-4719-8F16-1E4EDCF769E3}"/>
              </a:ext>
            </a:extLst>
          </p:cNvPr>
          <p:cNvPicPr>
            <a:picLocks noChangeAspect="1"/>
          </p:cNvPicPr>
          <p:nvPr/>
        </p:nvPicPr>
        <p:blipFill>
          <a:blip r:embed="rId3"/>
          <a:stretch>
            <a:fillRect/>
          </a:stretch>
        </p:blipFill>
        <p:spPr>
          <a:xfrm>
            <a:off x="6758609" y="1683316"/>
            <a:ext cx="4968176" cy="3975362"/>
          </a:xfrm>
          <a:prstGeom prst="rect">
            <a:avLst/>
          </a:prstGeom>
        </p:spPr>
      </p:pic>
    </p:spTree>
    <p:extLst>
      <p:ext uri="{BB962C8B-B14F-4D97-AF65-F5344CB8AC3E}">
        <p14:creationId xmlns:p14="http://schemas.microsoft.com/office/powerpoint/2010/main" val="27862948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162F11-332A-4B42-B231-6BBDE1CEDC49}"/>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NFL Combine Drills – Shuttle</a:t>
            </a:r>
            <a:endParaRPr lang="en-US" dirty="0"/>
          </a:p>
        </p:txBody>
      </p:sp>
      <p:sp>
        <p:nvSpPr>
          <p:cNvPr id="4" name="TextBox 3">
            <a:extLst>
              <a:ext uri="{FF2B5EF4-FFF2-40B4-BE49-F238E27FC236}">
                <a16:creationId xmlns:a16="http://schemas.microsoft.com/office/drawing/2014/main" id="{F8EF18C2-1B26-421A-ADA1-6A1C506E4DC6}"/>
              </a:ext>
            </a:extLst>
          </p:cNvPr>
          <p:cNvSpPr txBox="1"/>
          <p:nvPr/>
        </p:nvSpPr>
        <p:spPr>
          <a:xfrm>
            <a:off x="2610678" y="1905000"/>
            <a:ext cx="8984974" cy="1477328"/>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What does it measures?</a:t>
            </a:r>
          </a:p>
          <a:p>
            <a:pPr marL="285750" indent="-285750">
              <a:buFont typeface="Arial" panose="020B0604020202020204" pitchFamily="34" charset="0"/>
              <a:buChar char="•"/>
            </a:pPr>
            <a:r>
              <a:rPr lang="en-US" dirty="0"/>
              <a:t>Ability to change direction </a:t>
            </a:r>
          </a:p>
          <a:p>
            <a:pPr marL="285750" indent="-285750">
              <a:buFont typeface="Arial" panose="020B0604020202020204" pitchFamily="34" charset="0"/>
              <a:buChar char="•"/>
            </a:pPr>
            <a:r>
              <a:rPr lang="en-US" dirty="0"/>
              <a:t>Maintain balance</a:t>
            </a:r>
          </a:p>
          <a:p>
            <a:pPr marL="285750" indent="-285750">
              <a:buFont typeface="Arial" panose="020B0604020202020204" pitchFamily="34" charset="0"/>
              <a:buChar char="•"/>
            </a:pPr>
            <a:r>
              <a:rPr lang="en-US" dirty="0"/>
              <a:t>Acceleration</a:t>
            </a:r>
          </a:p>
          <a:p>
            <a:pPr marL="285750" indent="-285750">
              <a:buFont typeface="Arial" panose="020B0604020202020204" pitchFamily="34" charset="0"/>
              <a:buChar char="•"/>
            </a:pPr>
            <a:r>
              <a:rPr lang="en-US" dirty="0"/>
              <a:t>Short-area quickness</a:t>
            </a:r>
          </a:p>
        </p:txBody>
      </p:sp>
      <p:pic>
        <p:nvPicPr>
          <p:cNvPr id="6" name="Picture 5">
            <a:extLst>
              <a:ext uri="{FF2B5EF4-FFF2-40B4-BE49-F238E27FC236}">
                <a16:creationId xmlns:a16="http://schemas.microsoft.com/office/drawing/2014/main" id="{C7409F8B-4316-4214-8DD6-47B76AF12935}"/>
              </a:ext>
            </a:extLst>
          </p:cNvPr>
          <p:cNvPicPr>
            <a:picLocks noChangeAspect="1"/>
          </p:cNvPicPr>
          <p:nvPr/>
        </p:nvPicPr>
        <p:blipFill>
          <a:blip r:embed="rId2"/>
          <a:stretch>
            <a:fillRect/>
          </a:stretch>
        </p:blipFill>
        <p:spPr>
          <a:xfrm>
            <a:off x="2438598" y="3714989"/>
            <a:ext cx="3657402" cy="2476024"/>
          </a:xfrm>
          <a:prstGeom prst="rect">
            <a:avLst/>
          </a:prstGeom>
        </p:spPr>
      </p:pic>
      <p:pic>
        <p:nvPicPr>
          <p:cNvPr id="5" name="Picture 4">
            <a:extLst>
              <a:ext uri="{FF2B5EF4-FFF2-40B4-BE49-F238E27FC236}">
                <a16:creationId xmlns:a16="http://schemas.microsoft.com/office/drawing/2014/main" id="{0D7BE5A3-965A-4558-89D6-766CCFA4B282}"/>
              </a:ext>
            </a:extLst>
          </p:cNvPr>
          <p:cNvPicPr>
            <a:picLocks noChangeAspect="1"/>
          </p:cNvPicPr>
          <p:nvPr/>
        </p:nvPicPr>
        <p:blipFill>
          <a:blip r:embed="rId3"/>
          <a:stretch>
            <a:fillRect/>
          </a:stretch>
        </p:blipFill>
        <p:spPr>
          <a:xfrm>
            <a:off x="6891129" y="1448277"/>
            <a:ext cx="5125693" cy="4410075"/>
          </a:xfrm>
          <a:prstGeom prst="rect">
            <a:avLst/>
          </a:prstGeom>
        </p:spPr>
      </p:pic>
    </p:spTree>
    <p:extLst>
      <p:ext uri="{BB962C8B-B14F-4D97-AF65-F5344CB8AC3E}">
        <p14:creationId xmlns:p14="http://schemas.microsoft.com/office/powerpoint/2010/main" val="10310724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8B6AFC-1302-41AF-854D-EE3DEB35A7CD}"/>
              </a:ext>
            </a:extLst>
          </p:cNvPr>
          <p:cNvSpPr>
            <a:spLocks noGrp="1"/>
          </p:cNvSpPr>
          <p:nvPr>
            <p:ph type="title"/>
          </p:nvPr>
        </p:nvSpPr>
        <p:spPr/>
        <p:txBody>
          <a:bodyPr/>
          <a:lstStyle/>
          <a:p>
            <a:r>
              <a:rPr lang="en-US" dirty="0">
                <a:latin typeface="Arial" panose="020B0604020202020204" pitchFamily="34" charset="0"/>
                <a:cs typeface="Arial" panose="020B0604020202020204" pitchFamily="34" charset="0"/>
              </a:rPr>
              <a:t>NFL Combine Drills – Bench</a:t>
            </a:r>
            <a:endParaRPr lang="en-US" dirty="0"/>
          </a:p>
        </p:txBody>
      </p:sp>
      <p:sp>
        <p:nvSpPr>
          <p:cNvPr id="4" name="TextBox 3">
            <a:extLst>
              <a:ext uri="{FF2B5EF4-FFF2-40B4-BE49-F238E27FC236}">
                <a16:creationId xmlns:a16="http://schemas.microsoft.com/office/drawing/2014/main" id="{E6DB53BB-D9B7-45AB-B7CC-CEBE40C82A81}"/>
              </a:ext>
            </a:extLst>
          </p:cNvPr>
          <p:cNvSpPr txBox="1"/>
          <p:nvPr/>
        </p:nvSpPr>
        <p:spPr>
          <a:xfrm>
            <a:off x="2610678" y="1905000"/>
            <a:ext cx="8984974"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What does it measures?</a:t>
            </a:r>
          </a:p>
          <a:p>
            <a:pPr marL="285750" indent="-285750">
              <a:buFont typeface="Arial" panose="020B0604020202020204" pitchFamily="34" charset="0"/>
              <a:buChar char="•"/>
            </a:pPr>
            <a:r>
              <a:rPr lang="en-US" dirty="0"/>
              <a:t>Strength </a:t>
            </a:r>
          </a:p>
          <a:p>
            <a:pPr marL="285750" indent="-285750">
              <a:buFont typeface="Arial" panose="020B0604020202020204" pitchFamily="34" charset="0"/>
              <a:buChar char="•"/>
            </a:pPr>
            <a:r>
              <a:rPr lang="en-US" dirty="0"/>
              <a:t>Power</a:t>
            </a:r>
          </a:p>
        </p:txBody>
      </p:sp>
      <p:pic>
        <p:nvPicPr>
          <p:cNvPr id="6" name="Picture 5">
            <a:extLst>
              <a:ext uri="{FF2B5EF4-FFF2-40B4-BE49-F238E27FC236}">
                <a16:creationId xmlns:a16="http://schemas.microsoft.com/office/drawing/2014/main" id="{A6895EE1-8137-47B6-B626-94AD97677940}"/>
              </a:ext>
            </a:extLst>
          </p:cNvPr>
          <p:cNvPicPr>
            <a:picLocks noChangeAspect="1"/>
          </p:cNvPicPr>
          <p:nvPr/>
        </p:nvPicPr>
        <p:blipFill>
          <a:blip r:embed="rId2"/>
          <a:stretch>
            <a:fillRect/>
          </a:stretch>
        </p:blipFill>
        <p:spPr>
          <a:xfrm>
            <a:off x="2052363" y="3429000"/>
            <a:ext cx="4043637" cy="2695561"/>
          </a:xfrm>
          <a:prstGeom prst="rect">
            <a:avLst/>
          </a:prstGeom>
        </p:spPr>
      </p:pic>
      <p:pic>
        <p:nvPicPr>
          <p:cNvPr id="5" name="Picture 4">
            <a:extLst>
              <a:ext uri="{FF2B5EF4-FFF2-40B4-BE49-F238E27FC236}">
                <a16:creationId xmlns:a16="http://schemas.microsoft.com/office/drawing/2014/main" id="{88063D2D-251F-4ECE-8687-F74DD707764F}"/>
              </a:ext>
            </a:extLst>
          </p:cNvPr>
          <p:cNvPicPr>
            <a:picLocks noChangeAspect="1"/>
          </p:cNvPicPr>
          <p:nvPr/>
        </p:nvPicPr>
        <p:blipFill>
          <a:blip r:embed="rId3"/>
          <a:stretch>
            <a:fillRect/>
          </a:stretch>
        </p:blipFill>
        <p:spPr>
          <a:xfrm>
            <a:off x="6912351" y="1600200"/>
            <a:ext cx="5155462" cy="3939209"/>
          </a:xfrm>
          <a:prstGeom prst="rect">
            <a:avLst/>
          </a:prstGeom>
        </p:spPr>
      </p:pic>
    </p:spTree>
    <p:extLst>
      <p:ext uri="{BB962C8B-B14F-4D97-AF65-F5344CB8AC3E}">
        <p14:creationId xmlns:p14="http://schemas.microsoft.com/office/powerpoint/2010/main" val="156073177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otalTime>41</TotalTime>
  <Words>1264</Words>
  <Application>Microsoft Office PowerPoint</Application>
  <PresentationFormat>Widescreen</PresentationFormat>
  <Paragraphs>98</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Century Gothic</vt:lpstr>
      <vt:lpstr>Wingdings 3</vt:lpstr>
      <vt:lpstr>Wisp</vt:lpstr>
      <vt:lpstr>Measuring NFL success by NFL Combine results </vt:lpstr>
      <vt:lpstr>What is the NFL Combine?</vt:lpstr>
      <vt:lpstr>Objectives</vt:lpstr>
      <vt:lpstr>NFL Combine Drills – 40 Yard Dash</vt:lpstr>
      <vt:lpstr>NFL Combine Drills – Vertical Jump</vt:lpstr>
      <vt:lpstr>NFL Combine Drills – Broad Jump</vt:lpstr>
      <vt:lpstr>NFL Combine Drills – Three-Cone Drill </vt:lpstr>
      <vt:lpstr>NFL Combine Drills – Shuttle</vt:lpstr>
      <vt:lpstr>NFL Combine Drills – Bench</vt:lpstr>
      <vt:lpstr>Our analytical approach</vt:lpstr>
      <vt:lpstr>General Athleticism</vt:lpstr>
      <vt:lpstr>Conclusion</vt:lpstr>
      <vt:lpstr>Defensive Line and Offensive Line</vt:lpstr>
      <vt:lpstr>Conclusion</vt:lpstr>
      <vt:lpstr>Defensive backs and Receivers</vt:lpstr>
      <vt:lpstr>Conclusions</vt:lpstr>
      <vt:lpstr>Running backs / Tight Ends / Linebackers</vt:lpstr>
      <vt:lpstr>Conclusion</vt:lpstr>
      <vt:lpstr>List of issues we ran into</vt:lpstr>
      <vt:lpstr>Limitations and flaws of our approach</vt:lpstr>
      <vt:lpstr>Conclusions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Measuring NFL success by NFL Combine results </dc:title>
  <dc:creator>Lucy Hohler</dc:creator>
  <cp:lastModifiedBy>Lucy Hohler</cp:lastModifiedBy>
  <cp:revision>1</cp:revision>
  <dcterms:created xsi:type="dcterms:W3CDTF">2019-03-04T05:41:17Z</dcterms:created>
  <dcterms:modified xsi:type="dcterms:W3CDTF">2019-03-04T06:30:15Z</dcterms:modified>
</cp:coreProperties>
</file>